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5" r:id="rId6"/>
    <p:sldId id="293" r:id="rId7"/>
    <p:sldId id="259" r:id="rId8"/>
    <p:sldId id="267" r:id="rId9"/>
    <p:sldId id="295" r:id="rId10"/>
    <p:sldId id="268" r:id="rId11"/>
    <p:sldId id="294" r:id="rId12"/>
    <p:sldId id="269" r:id="rId13"/>
    <p:sldId id="260" r:id="rId14"/>
    <p:sldId id="273" r:id="rId15"/>
    <p:sldId id="272" r:id="rId16"/>
    <p:sldId id="280" r:id="rId17"/>
    <p:sldId id="261" r:id="rId18"/>
    <p:sldId id="286" r:id="rId19"/>
    <p:sldId id="262" r:id="rId20"/>
    <p:sldId id="281" r:id="rId21"/>
    <p:sldId id="296" r:id="rId22"/>
  </p:sldIdLst>
  <p:sldSz cx="9144000" cy="5141913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CBC3"/>
    <a:srgbClr val="F08C00"/>
    <a:srgbClr val="347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6" autoAdjust="0"/>
    <p:restoredTop sz="94660"/>
  </p:normalViewPr>
  <p:slideViewPr>
    <p:cSldViewPr showGuides="1">
      <p:cViewPr>
        <p:scale>
          <a:sx n="125" d="100"/>
          <a:sy n="125" d="100"/>
        </p:scale>
        <p:origin x="846" y="414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5FFC-B1FA-48E0-B2CE-B2DC1A2BB159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8152C-88DB-40D8-8B94-A0F67FA03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5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893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03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4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9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5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248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81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356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80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4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70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25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1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4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54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7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08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3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8"/>
          <p:cNvSpPr txBox="1"/>
          <p:nvPr userDrawn="1"/>
        </p:nvSpPr>
        <p:spPr>
          <a:xfrm>
            <a:off x="4355976" y="4803204"/>
            <a:ext cx="432048" cy="2160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E90B88-C309-4CD3-A6BC-57E9541D5A57}" type="slidenum">
              <a:rPr lang="zh-CN" altLang="en-US" sz="800" smtClean="0"/>
              <a:t>‹#›</a:t>
            </a:fld>
            <a:endParaRPr lang="zh-CN" altLang="en-US" sz="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/>
          <p:cNvSpPr txBox="1"/>
          <p:nvPr/>
        </p:nvSpPr>
        <p:spPr>
          <a:xfrm>
            <a:off x="3112566" y="1706590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阿婆的私房菜馆网上订餐系统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75856" y="2981088"/>
            <a:ext cx="3232393" cy="276999"/>
            <a:chOff x="3275856" y="2981088"/>
            <a:chExt cx="3232393" cy="276999"/>
          </a:xfrm>
        </p:grpSpPr>
        <p:grpSp>
          <p:nvGrpSpPr>
            <p:cNvPr id="146" name="组合 145"/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147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149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0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151" name="Group 14"/>
            <p:cNvGrpSpPr/>
            <p:nvPr/>
          </p:nvGrpSpPr>
          <p:grpSpPr bwMode="auto">
            <a:xfrm>
              <a:off x="5020668" y="3009913"/>
              <a:ext cx="219347" cy="219347"/>
              <a:chOff x="4248" y="3024"/>
              <a:chExt cx="600" cy="599"/>
            </a:xfrm>
          </p:grpSpPr>
          <p:sp>
            <p:nvSpPr>
              <p:cNvPr id="152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53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54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5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56" name="Text Box 19"/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指导老师：王帮超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Text Box 20"/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26188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答辩人：王梓涵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37" name="矩形 1136"/>
          <p:cNvSpPr/>
          <p:nvPr/>
        </p:nvSpPr>
        <p:spPr>
          <a:xfrm>
            <a:off x="3124091" y="2339681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Grandma Restaurant online ordering system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27584" y="984393"/>
            <a:ext cx="2184453" cy="2651256"/>
            <a:chOff x="827584" y="984393"/>
            <a:chExt cx="2184453" cy="2651256"/>
          </a:xfrm>
        </p:grpSpPr>
        <p:grpSp>
          <p:nvGrpSpPr>
            <p:cNvPr id="1622" name="组合 1621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</p:grpSpPr>
          <p:sp>
            <p:nvSpPr>
              <p:cNvPr id="1419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21" name="组合 1620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619" name="组合 1618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1479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0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1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2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3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4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5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6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7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8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9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0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1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2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6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7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0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8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9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0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1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2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3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4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5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6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5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6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7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8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9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0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1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2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3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8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9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10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20" name="组合 1619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1503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4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5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2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3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4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5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6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7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8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9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0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1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2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3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4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5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6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7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8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9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0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1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2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3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4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5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6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7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8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9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0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1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2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3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4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5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6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7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8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9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0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1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2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3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4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5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6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7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8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9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0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1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6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7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8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9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0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1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2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3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4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5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6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7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8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9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0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1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2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3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4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5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18" name="组合 161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5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217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0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1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2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2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1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2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3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4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5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1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2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3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4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5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9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0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6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9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2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5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8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4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7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0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6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9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2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5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8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1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0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3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4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5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2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4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5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8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9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0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1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4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5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6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4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5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6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7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8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2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3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9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2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5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8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1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4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7" name="组合 1616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1493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4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7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9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0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1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4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5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6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7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1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2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3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4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8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0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1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2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6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7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3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6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9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2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5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9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2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5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623" name="组合 1622"/>
          <p:cNvGrpSpPr/>
          <p:nvPr/>
        </p:nvGrpSpPr>
        <p:grpSpPr>
          <a:xfrm>
            <a:off x="1965129" y="3580776"/>
            <a:ext cx="6047164" cy="662169"/>
            <a:chOff x="1216025" y="2955926"/>
            <a:chExt cx="1971675" cy="215900"/>
          </a:xfrm>
        </p:grpSpPr>
        <p:sp>
          <p:nvSpPr>
            <p:cNvPr id="1212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24" name="组合 1623"/>
          <p:cNvGrpSpPr/>
          <p:nvPr/>
        </p:nvGrpSpPr>
        <p:grpSpPr>
          <a:xfrm>
            <a:off x="7883922" y="4143240"/>
            <a:ext cx="258329" cy="403355"/>
            <a:chOff x="3141663" y="3136901"/>
            <a:chExt cx="90488" cy="141288"/>
          </a:xfrm>
        </p:grpSpPr>
        <p:sp>
          <p:nvSpPr>
            <p:cNvPr id="1214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58284d8de84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929" y="-1461492"/>
            <a:ext cx="609600" cy="609600"/>
          </a:xfrm>
          <a:prstGeom prst="rect">
            <a:avLst/>
          </a:prstGeom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018CC395-3F88-8746-0CE0-E9B74F5FD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116" y="3354023"/>
            <a:ext cx="1847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D64C30-53B4-A255-A38D-89479A725A24}"/>
              </a:ext>
            </a:extLst>
          </p:cNvPr>
          <p:cNvGrpSpPr/>
          <p:nvPr/>
        </p:nvGrpSpPr>
        <p:grpSpPr>
          <a:xfrm>
            <a:off x="3294468" y="3408070"/>
            <a:ext cx="3318365" cy="276999"/>
            <a:chOff x="3275856" y="2981088"/>
            <a:chExt cx="3318365" cy="27699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705DCE4-6F07-5DC7-EE4D-17789A89C68E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35688050-5CF5-9EC4-FA27-5C711D44B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8D99B76-349E-C4C4-1DE2-DA90DA360A3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F8CC4657-210E-36F0-1CFA-4392A7ADD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E697979D-0713-7E81-E062-F7B0F0F3CC33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FE164193-DDCB-963B-D98A-604934B7E875}"/>
                </a:ext>
              </a:extLst>
            </p:cNvPr>
            <p:cNvGrpSpPr/>
            <p:nvPr/>
          </p:nvGrpSpPr>
          <p:grpSpPr bwMode="auto">
            <a:xfrm>
              <a:off x="5091225" y="3053856"/>
              <a:ext cx="78599" cy="126335"/>
              <a:chOff x="4441" y="3144"/>
              <a:chExt cx="215" cy="345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FA44AB98-18CE-B94A-22AA-D320203314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5B226A9E-F129-1B4B-5547-851B0D61C5C7}"/>
                  </a:ext>
                </a:extLst>
              </p:cNvPr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9B9D2CF0-6B5F-4CD9-B82C-EC31651D4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310854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小组成员：王梓涵、吴培胜、张宇晗、徐乐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334A712-E142-1F9A-1AFC-0D2F1C02862E}"/>
              </a:ext>
            </a:extLst>
          </p:cNvPr>
          <p:cNvGrpSpPr/>
          <p:nvPr/>
        </p:nvGrpSpPr>
        <p:grpSpPr>
          <a:xfrm>
            <a:off x="3314458" y="4048897"/>
            <a:ext cx="3010589" cy="830997"/>
            <a:chOff x="3275856" y="2981088"/>
            <a:chExt cx="3010589" cy="83099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969DB97-2BAA-2437-38D4-86C24D694787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38" name="Oval 10">
                <a:extLst>
                  <a:ext uri="{FF2B5EF4-FFF2-40B4-BE49-F238E27FC236}">
                    <a16:creationId xmlns:a16="http://schemas.microsoft.com/office/drawing/2014/main" id="{6795F63B-D7A9-0256-61C6-3742E2B6E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4CBB84C3-ECCF-E2DD-EFA5-69FE031BAEB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696E87A1-4628-E270-962F-7CF6DDD7E1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550A2DDE-988E-D885-6DC3-24978F7A5D91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34" name="Group 16">
              <a:extLst>
                <a:ext uri="{FF2B5EF4-FFF2-40B4-BE49-F238E27FC236}">
                  <a16:creationId xmlns:a16="http://schemas.microsoft.com/office/drawing/2014/main" id="{36F6D3DD-C726-8547-F0A1-56F586AAD16E}"/>
                </a:ext>
              </a:extLst>
            </p:cNvPr>
            <p:cNvGrpSpPr/>
            <p:nvPr/>
          </p:nvGrpSpPr>
          <p:grpSpPr bwMode="auto">
            <a:xfrm>
              <a:off x="5091225" y="3053856"/>
              <a:ext cx="78599" cy="126335"/>
              <a:chOff x="4441" y="3144"/>
              <a:chExt cx="215" cy="345"/>
            </a:xfrm>
          </p:grpSpPr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FB00F425-C742-4DEF-2970-B9B78DBE37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02B9DCC-C520-53CB-08CE-E4359F2C4DD0}"/>
                  </a:ext>
                </a:extLst>
              </p:cNvPr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5" name="Text Box 19">
              <a:extLst>
                <a:ext uri="{FF2B5EF4-FFF2-40B4-BE49-F238E27FC236}">
                  <a16:creationId xmlns:a16="http://schemas.microsoft.com/office/drawing/2014/main" id="{5D98F507-69E7-4E2B-DBAF-B3EB75033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280076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王梓涵：后端代码编写与项目部署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吴培胜：前端代码编写与后台系统测试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张宇晗：前端代码测试与功能测试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徐乐：需求分析与课程论文撰写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5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5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1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4" grpId="0"/>
      <p:bldP spid="11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458817" y="358586"/>
            <a:ext cx="2226366" cy="450017"/>
            <a:chOff x="3458817" y="358586"/>
            <a:chExt cx="2226366" cy="450017"/>
          </a:xfrm>
        </p:grpSpPr>
        <p:sp>
          <p:nvSpPr>
            <p:cNvPr id="40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数据库结构</a:t>
              </a:r>
            </a:p>
          </p:txBody>
        </p:sp>
        <p:sp>
          <p:nvSpPr>
            <p:cNvPr id="41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subtitle for your presentation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AA7D57B3-1B10-3E4C-1CCB-61183E32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33403"/>
            <a:ext cx="4446263" cy="3349924"/>
          </a:xfrm>
          <a:prstGeom prst="rect">
            <a:avLst/>
          </a:prstGeom>
        </p:spPr>
      </p:pic>
      <p:sp>
        <p:nvSpPr>
          <p:cNvPr id="15" name="Rectangle 167">
            <a:extLst>
              <a:ext uri="{FF2B5EF4-FFF2-40B4-BE49-F238E27FC236}">
                <a16:creationId xmlns:a16="http://schemas.microsoft.com/office/drawing/2014/main" id="{4B7E9A2E-314A-76FD-0209-2B3E440D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45" y="1529700"/>
            <a:ext cx="4328343" cy="274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实体，实例化每一个用户的基本信息，包括，用户名，密码，真实姓名，性别，年龄，身份证，地址，电话号码，邮件，邮编，身份类型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Menus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实体，用于实例化每一个菜品。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Notice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实体，用于实例化每一个公告与内容，记录了公告时间。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实体，实现了用户点单操作的抽象实体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实体，实例化一个管理员对象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实体，实例化了一个菜品类型对象。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47"/>
          <p:cNvSpPr txBox="1"/>
          <p:nvPr/>
        </p:nvSpPr>
        <p:spPr>
          <a:xfrm>
            <a:off x="3458817" y="358586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功能简介</a:t>
            </a:r>
          </a:p>
        </p:txBody>
      </p:sp>
      <p:pic>
        <p:nvPicPr>
          <p:cNvPr id="10" name="图片 9" descr="图形用户界面&#10;&#10;中度可信度描述已自动生成">
            <a:extLst>
              <a:ext uri="{FF2B5EF4-FFF2-40B4-BE49-F238E27FC236}">
                <a16:creationId xmlns:a16="http://schemas.microsoft.com/office/drawing/2014/main" id="{62B20B2D-2B40-EB47-1E83-5DF988B35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" y="1451605"/>
            <a:ext cx="4141054" cy="3076373"/>
          </a:xfrm>
          <a:prstGeom prst="rect">
            <a:avLst/>
          </a:prstGeom>
        </p:spPr>
      </p:pic>
      <p:pic>
        <p:nvPicPr>
          <p:cNvPr id="12" name="图片 11" descr="图示&#10;&#10;低可信度描述已自动生成">
            <a:extLst>
              <a:ext uri="{FF2B5EF4-FFF2-40B4-BE49-F238E27FC236}">
                <a16:creationId xmlns:a16="http://schemas.microsoft.com/office/drawing/2014/main" id="{CE46528C-3CB6-11E3-F81E-ADF5435EE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14" y="1451605"/>
            <a:ext cx="4644741" cy="31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7"/>
          <p:cNvSpPr txBox="1"/>
          <p:nvPr/>
        </p:nvSpPr>
        <p:spPr>
          <a:xfrm>
            <a:off x="2123728" y="459787"/>
            <a:ext cx="521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时序图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简要介绍，详情在课程报告论文</a:t>
            </a:r>
          </a:p>
        </p:txBody>
      </p:sp>
      <p:sp>
        <p:nvSpPr>
          <p:cNvPr id="12" name="Rectangle 167">
            <a:extLst>
              <a:ext uri="{FF2B5EF4-FFF2-40B4-BE49-F238E27FC236}">
                <a16:creationId xmlns:a16="http://schemas.microsoft.com/office/drawing/2014/main" id="{E6C10530-20BC-2E99-8985-4B5094AE2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920" y="1082764"/>
            <a:ext cx="4328343" cy="66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用户登录的时序图，行为触发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方法，在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UserController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方法中，使用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getName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getPwd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方法判断用户名与密码是否存在，如果存在，则进行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请求，得到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，再进行查询与访问。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545DE542-7493-DA3A-3639-2E71D9AB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92" y="1082764"/>
            <a:ext cx="3288181" cy="408312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C67D7F81-1E54-921D-AA6B-F3E1B997E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9912" y="2255364"/>
            <a:ext cx="2520280" cy="288654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899B3A1-27F1-5298-C8A1-1575ED245D71}"/>
              </a:ext>
            </a:extLst>
          </p:cNvPr>
          <p:cNvSpPr txBox="1"/>
          <p:nvPr/>
        </p:nvSpPr>
        <p:spPr>
          <a:xfrm>
            <a:off x="6405454" y="2893366"/>
            <a:ext cx="2644135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更新公告，行为触发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方法，再查询公告信息，再返回给前端。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3325503" y="23889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关键技术与实践难点</a:t>
            </a:r>
          </a:p>
        </p:txBody>
      </p:sp>
      <p:cxnSp>
        <p:nvCxnSpPr>
          <p:cNvPr id="100" name="直接连接符 99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33837" y="986780"/>
            <a:ext cx="1076326" cy="1076326"/>
            <a:chOff x="4033837" y="986780"/>
            <a:chExt cx="1076326" cy="1076326"/>
          </a:xfrm>
        </p:grpSpPr>
        <p:sp>
          <p:nvSpPr>
            <p:cNvPr id="102" name="椭圆 101"/>
            <p:cNvSpPr/>
            <p:nvPr/>
          </p:nvSpPr>
          <p:spPr>
            <a:xfrm>
              <a:off x="4033837" y="986780"/>
              <a:ext cx="1076326" cy="1076326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Freeform 12"/>
            <p:cNvSpPr>
              <a:spLocks noEditPoints="1"/>
            </p:cNvSpPr>
            <p:nvPr/>
          </p:nvSpPr>
          <p:spPr bwMode="auto">
            <a:xfrm>
              <a:off x="4396005" y="1272032"/>
              <a:ext cx="351984" cy="505822"/>
            </a:xfrm>
            <a:custGeom>
              <a:avLst/>
              <a:gdLst>
                <a:gd name="T0" fmla="*/ 3 w 121"/>
                <a:gd name="T1" fmla="*/ 119 h 174"/>
                <a:gd name="T2" fmla="*/ 23 w 121"/>
                <a:gd name="T3" fmla="*/ 115 h 174"/>
                <a:gd name="T4" fmla="*/ 38 w 121"/>
                <a:gd name="T5" fmla="*/ 74 h 174"/>
                <a:gd name="T6" fmla="*/ 38 w 121"/>
                <a:gd name="T7" fmla="*/ 74 h 174"/>
                <a:gd name="T8" fmla="*/ 38 w 121"/>
                <a:gd name="T9" fmla="*/ 29 h 174"/>
                <a:gd name="T10" fmla="*/ 54 w 121"/>
                <a:gd name="T11" fmla="*/ 21 h 174"/>
                <a:gd name="T12" fmla="*/ 60 w 121"/>
                <a:gd name="T13" fmla="*/ 0 h 174"/>
                <a:gd name="T14" fmla="*/ 67 w 121"/>
                <a:gd name="T15" fmla="*/ 21 h 174"/>
                <a:gd name="T16" fmla="*/ 92 w 121"/>
                <a:gd name="T17" fmla="*/ 51 h 174"/>
                <a:gd name="T18" fmla="*/ 82 w 121"/>
                <a:gd name="T19" fmla="*/ 74 h 174"/>
                <a:gd name="T20" fmla="*/ 98 w 121"/>
                <a:gd name="T21" fmla="*/ 115 h 174"/>
                <a:gd name="T22" fmla="*/ 117 w 121"/>
                <a:gd name="T23" fmla="*/ 119 h 174"/>
                <a:gd name="T24" fmla="*/ 102 w 121"/>
                <a:gd name="T25" fmla="*/ 124 h 174"/>
                <a:gd name="T26" fmla="*/ 116 w 121"/>
                <a:gd name="T27" fmla="*/ 159 h 174"/>
                <a:gd name="T28" fmla="*/ 120 w 121"/>
                <a:gd name="T29" fmla="*/ 168 h 174"/>
                <a:gd name="T30" fmla="*/ 113 w 121"/>
                <a:gd name="T31" fmla="*/ 171 h 174"/>
                <a:gd name="T32" fmla="*/ 108 w 121"/>
                <a:gd name="T33" fmla="*/ 162 h 174"/>
                <a:gd name="T34" fmla="*/ 87 w 121"/>
                <a:gd name="T35" fmla="*/ 124 h 174"/>
                <a:gd name="T36" fmla="*/ 67 w 121"/>
                <a:gd name="T37" fmla="*/ 129 h 174"/>
                <a:gd name="T38" fmla="*/ 54 w 121"/>
                <a:gd name="T39" fmla="*/ 129 h 174"/>
                <a:gd name="T40" fmla="*/ 34 w 121"/>
                <a:gd name="T41" fmla="*/ 124 h 174"/>
                <a:gd name="T42" fmla="*/ 13 w 121"/>
                <a:gd name="T43" fmla="*/ 162 h 174"/>
                <a:gd name="T44" fmla="*/ 8 w 121"/>
                <a:gd name="T45" fmla="*/ 171 h 174"/>
                <a:gd name="T46" fmla="*/ 1 w 121"/>
                <a:gd name="T47" fmla="*/ 168 h 174"/>
                <a:gd name="T48" fmla="*/ 5 w 121"/>
                <a:gd name="T49" fmla="*/ 159 h 174"/>
                <a:gd name="T50" fmla="*/ 19 w 121"/>
                <a:gd name="T51" fmla="*/ 124 h 174"/>
                <a:gd name="T52" fmla="*/ 54 w 121"/>
                <a:gd name="T53" fmla="*/ 115 h 174"/>
                <a:gd name="T54" fmla="*/ 54 w 121"/>
                <a:gd name="T55" fmla="*/ 110 h 174"/>
                <a:gd name="T56" fmla="*/ 67 w 121"/>
                <a:gd name="T57" fmla="*/ 110 h 174"/>
                <a:gd name="T58" fmla="*/ 83 w 121"/>
                <a:gd name="T59" fmla="*/ 115 h 174"/>
                <a:gd name="T60" fmla="*/ 54 w 121"/>
                <a:gd name="T61" fmla="*/ 82 h 174"/>
                <a:gd name="T62" fmla="*/ 54 w 121"/>
                <a:gd name="T63" fmla="*/ 115 h 174"/>
                <a:gd name="T64" fmla="*/ 73 w 121"/>
                <a:gd name="T65" fmla="*/ 39 h 174"/>
                <a:gd name="T66" fmla="*/ 48 w 121"/>
                <a:gd name="T67" fmla="*/ 39 h 174"/>
                <a:gd name="T68" fmla="*/ 48 w 121"/>
                <a:gd name="T69" fmla="*/ 64 h 174"/>
                <a:gd name="T70" fmla="*/ 68 w 121"/>
                <a:gd name="T71" fmla="*/ 68 h 174"/>
                <a:gd name="T72" fmla="*/ 73 w 121"/>
                <a:gd name="T73" fmla="*/ 64 h 174"/>
                <a:gd name="T74" fmla="*/ 73 w 121"/>
                <a:gd name="T75" fmla="*/ 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74">
                  <a:moveTo>
                    <a:pt x="8" y="124"/>
                  </a:moveTo>
                  <a:cubicBezTo>
                    <a:pt x="5" y="124"/>
                    <a:pt x="3" y="122"/>
                    <a:pt x="3" y="119"/>
                  </a:cubicBezTo>
                  <a:cubicBezTo>
                    <a:pt x="3" y="117"/>
                    <a:pt x="5" y="115"/>
                    <a:pt x="8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41" y="76"/>
                    <a:pt x="40" y="75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3" y="68"/>
                    <a:pt x="29" y="60"/>
                    <a:pt x="29" y="51"/>
                  </a:cubicBezTo>
                  <a:cubicBezTo>
                    <a:pt x="29" y="43"/>
                    <a:pt x="33" y="35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25"/>
                    <a:pt x="48" y="22"/>
                    <a:pt x="54" y="2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7" y="0"/>
                    <a:pt x="60" y="0"/>
                  </a:cubicBezTo>
                  <a:cubicBezTo>
                    <a:pt x="64" y="0"/>
                    <a:pt x="67" y="3"/>
                    <a:pt x="67" y="7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3" y="22"/>
                    <a:pt x="78" y="25"/>
                    <a:pt x="82" y="29"/>
                  </a:cubicBezTo>
                  <a:cubicBezTo>
                    <a:pt x="88" y="35"/>
                    <a:pt x="92" y="43"/>
                    <a:pt x="92" y="51"/>
                  </a:cubicBezTo>
                  <a:cubicBezTo>
                    <a:pt x="92" y="60"/>
                    <a:pt x="88" y="68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1" y="75"/>
                    <a:pt x="80" y="76"/>
                    <a:pt x="79" y="77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6" y="115"/>
                    <a:pt x="117" y="117"/>
                    <a:pt x="117" y="119"/>
                  </a:cubicBezTo>
                  <a:cubicBezTo>
                    <a:pt x="117" y="122"/>
                    <a:pt x="116" y="124"/>
                    <a:pt x="113" y="124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7" y="155"/>
                    <a:pt x="117" y="157"/>
                    <a:pt x="116" y="159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1" y="170"/>
                    <a:pt x="120" y="172"/>
                    <a:pt x="118" y="173"/>
                  </a:cubicBezTo>
                  <a:cubicBezTo>
                    <a:pt x="116" y="174"/>
                    <a:pt x="114" y="173"/>
                    <a:pt x="113" y="171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6" y="162"/>
                    <a:pt x="104" y="160"/>
                    <a:pt x="103" y="158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7" y="132"/>
                    <a:pt x="64" y="136"/>
                    <a:pt x="60" y="136"/>
                  </a:cubicBezTo>
                  <a:cubicBezTo>
                    <a:pt x="57" y="136"/>
                    <a:pt x="54" y="132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6" y="160"/>
                    <a:pt x="15" y="162"/>
                    <a:pt x="13" y="162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7" y="173"/>
                    <a:pt x="5" y="174"/>
                    <a:pt x="3" y="173"/>
                  </a:cubicBezTo>
                  <a:cubicBezTo>
                    <a:pt x="1" y="172"/>
                    <a:pt x="0" y="170"/>
                    <a:pt x="1" y="168"/>
                  </a:cubicBezTo>
                  <a:cubicBezTo>
                    <a:pt x="4" y="162"/>
                    <a:pt x="4" y="162"/>
                    <a:pt x="4" y="162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4" y="157"/>
                    <a:pt x="4" y="155"/>
                    <a:pt x="5" y="153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54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4" y="107"/>
                    <a:pt x="57" y="103"/>
                    <a:pt x="60" y="103"/>
                  </a:cubicBezTo>
                  <a:cubicBezTo>
                    <a:pt x="64" y="103"/>
                    <a:pt x="67" y="107"/>
                    <a:pt x="67" y="110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3" y="83"/>
                    <a:pt x="58" y="83"/>
                    <a:pt x="54" y="82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54" y="115"/>
                    <a:pt x="54" y="115"/>
                    <a:pt x="54" y="115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66" y="32"/>
                    <a:pt x="55" y="32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5" y="42"/>
                    <a:pt x="43" y="47"/>
                    <a:pt x="43" y="51"/>
                  </a:cubicBezTo>
                  <a:cubicBezTo>
                    <a:pt x="43" y="56"/>
                    <a:pt x="45" y="61"/>
                    <a:pt x="48" y="64"/>
                  </a:cubicBezTo>
                  <a:cubicBezTo>
                    <a:pt x="53" y="69"/>
                    <a:pt x="61" y="71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9" y="67"/>
                    <a:pt x="71" y="66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6" y="61"/>
                    <a:pt x="78" y="56"/>
                    <a:pt x="78" y="51"/>
                  </a:cubicBezTo>
                  <a:cubicBezTo>
                    <a:pt x="78" y="47"/>
                    <a:pt x="76" y="42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99606" y="1054824"/>
            <a:ext cx="2744787" cy="2747962"/>
            <a:chOff x="3195638" y="1541463"/>
            <a:chExt cx="2744787" cy="2747962"/>
          </a:xfrm>
        </p:grpSpPr>
        <p:sp>
          <p:nvSpPr>
            <p:cNvPr id="31850" name="Freeform 106"/>
            <p:cNvSpPr/>
            <p:nvPr/>
          </p:nvSpPr>
          <p:spPr bwMode="auto">
            <a:xfrm>
              <a:off x="3195638" y="1541463"/>
              <a:ext cx="1679575" cy="1682750"/>
            </a:xfrm>
            <a:custGeom>
              <a:avLst/>
              <a:gdLst>
                <a:gd name="T0" fmla="*/ 0 w 878"/>
                <a:gd name="T1" fmla="*/ 557 h 879"/>
                <a:gd name="T2" fmla="*/ 0 w 878"/>
                <a:gd name="T3" fmla="*/ 879 h 879"/>
                <a:gd name="T4" fmla="*/ 878 w 878"/>
                <a:gd name="T5" fmla="*/ 0 h 879"/>
                <a:gd name="T6" fmla="*/ 557 w 878"/>
                <a:gd name="T7" fmla="*/ 0 h 879"/>
                <a:gd name="T8" fmla="*/ 0 w 878"/>
                <a:gd name="T9" fmla="*/ 557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79">
                  <a:moveTo>
                    <a:pt x="0" y="557"/>
                  </a:moveTo>
                  <a:cubicBezTo>
                    <a:pt x="0" y="879"/>
                    <a:pt x="0" y="879"/>
                    <a:pt x="0" y="879"/>
                  </a:cubicBezTo>
                  <a:cubicBezTo>
                    <a:pt x="485" y="879"/>
                    <a:pt x="878" y="486"/>
                    <a:pt x="878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57" y="308"/>
                    <a:pt x="307" y="557"/>
                    <a:pt x="0" y="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1" name="Freeform 107"/>
            <p:cNvSpPr/>
            <p:nvPr/>
          </p:nvSpPr>
          <p:spPr bwMode="auto">
            <a:xfrm>
              <a:off x="3195638" y="2609850"/>
              <a:ext cx="1679575" cy="1679575"/>
            </a:xfrm>
            <a:custGeom>
              <a:avLst/>
              <a:gdLst>
                <a:gd name="T0" fmla="*/ 557 w 878"/>
                <a:gd name="T1" fmla="*/ 878 h 878"/>
                <a:gd name="T2" fmla="*/ 878 w 878"/>
                <a:gd name="T3" fmla="*/ 878 h 878"/>
                <a:gd name="T4" fmla="*/ 0 w 878"/>
                <a:gd name="T5" fmla="*/ 0 h 878"/>
                <a:gd name="T6" fmla="*/ 0 w 878"/>
                <a:gd name="T7" fmla="*/ 321 h 878"/>
                <a:gd name="T8" fmla="*/ 557 w 878"/>
                <a:gd name="T9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78">
                  <a:moveTo>
                    <a:pt x="557" y="878"/>
                  </a:moveTo>
                  <a:cubicBezTo>
                    <a:pt x="878" y="878"/>
                    <a:pt x="878" y="878"/>
                    <a:pt x="878" y="878"/>
                  </a:cubicBezTo>
                  <a:cubicBezTo>
                    <a:pt x="878" y="393"/>
                    <a:pt x="485" y="0"/>
                    <a:pt x="0" y="0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307" y="321"/>
                    <a:pt x="557" y="571"/>
                    <a:pt x="557" y="8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2" name="Freeform 108"/>
            <p:cNvSpPr/>
            <p:nvPr/>
          </p:nvSpPr>
          <p:spPr bwMode="auto">
            <a:xfrm>
              <a:off x="4260849" y="1541463"/>
              <a:ext cx="1679575" cy="1682750"/>
            </a:xfrm>
            <a:custGeom>
              <a:avLst/>
              <a:gdLst>
                <a:gd name="T0" fmla="*/ 321 w 878"/>
                <a:gd name="T1" fmla="*/ 0 h 879"/>
                <a:gd name="T2" fmla="*/ 0 w 878"/>
                <a:gd name="T3" fmla="*/ 0 h 879"/>
                <a:gd name="T4" fmla="*/ 878 w 878"/>
                <a:gd name="T5" fmla="*/ 879 h 879"/>
                <a:gd name="T6" fmla="*/ 878 w 878"/>
                <a:gd name="T7" fmla="*/ 557 h 879"/>
                <a:gd name="T8" fmla="*/ 321 w 878"/>
                <a:gd name="T9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79">
                  <a:moveTo>
                    <a:pt x="3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6"/>
                    <a:pt x="393" y="879"/>
                    <a:pt x="878" y="879"/>
                  </a:cubicBezTo>
                  <a:cubicBezTo>
                    <a:pt x="878" y="557"/>
                    <a:pt x="878" y="557"/>
                    <a:pt x="878" y="557"/>
                  </a:cubicBezTo>
                  <a:cubicBezTo>
                    <a:pt x="571" y="557"/>
                    <a:pt x="321" y="308"/>
                    <a:pt x="32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rgbClr val="594D7B"/>
                </a:solidFill>
              </a:endParaRPr>
            </a:p>
          </p:txBody>
        </p:sp>
        <p:sp>
          <p:nvSpPr>
            <p:cNvPr id="31853" name="Freeform 109"/>
            <p:cNvSpPr/>
            <p:nvPr/>
          </p:nvSpPr>
          <p:spPr bwMode="auto">
            <a:xfrm>
              <a:off x="4260850" y="2609850"/>
              <a:ext cx="1679575" cy="1679575"/>
            </a:xfrm>
            <a:custGeom>
              <a:avLst/>
              <a:gdLst>
                <a:gd name="T0" fmla="*/ 878 w 878"/>
                <a:gd name="T1" fmla="*/ 321 h 878"/>
                <a:gd name="T2" fmla="*/ 878 w 878"/>
                <a:gd name="T3" fmla="*/ 0 h 878"/>
                <a:gd name="T4" fmla="*/ 0 w 878"/>
                <a:gd name="T5" fmla="*/ 878 h 878"/>
                <a:gd name="T6" fmla="*/ 321 w 878"/>
                <a:gd name="T7" fmla="*/ 878 h 878"/>
                <a:gd name="T8" fmla="*/ 878 w 878"/>
                <a:gd name="T9" fmla="*/ 321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78">
                  <a:moveTo>
                    <a:pt x="878" y="321"/>
                  </a:moveTo>
                  <a:cubicBezTo>
                    <a:pt x="878" y="0"/>
                    <a:pt x="878" y="0"/>
                    <a:pt x="878" y="0"/>
                  </a:cubicBezTo>
                  <a:cubicBezTo>
                    <a:pt x="393" y="0"/>
                    <a:pt x="0" y="393"/>
                    <a:pt x="0" y="878"/>
                  </a:cubicBezTo>
                  <a:cubicBezTo>
                    <a:pt x="321" y="878"/>
                    <a:pt x="321" y="878"/>
                    <a:pt x="321" y="878"/>
                  </a:cubicBezTo>
                  <a:cubicBezTo>
                    <a:pt x="321" y="571"/>
                    <a:pt x="571" y="321"/>
                    <a:pt x="878" y="3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4" name="Freeform 110"/>
            <p:cNvSpPr>
              <a:spLocks noEditPoints="1"/>
            </p:cNvSpPr>
            <p:nvPr/>
          </p:nvSpPr>
          <p:spPr bwMode="auto">
            <a:xfrm>
              <a:off x="5494338" y="2832100"/>
              <a:ext cx="282575" cy="227013"/>
            </a:xfrm>
            <a:custGeom>
              <a:avLst/>
              <a:gdLst>
                <a:gd name="T0" fmla="*/ 127 w 147"/>
                <a:gd name="T1" fmla="*/ 45 h 119"/>
                <a:gd name="T2" fmla="*/ 116 w 147"/>
                <a:gd name="T3" fmla="*/ 45 h 119"/>
                <a:gd name="T4" fmla="*/ 35 w 147"/>
                <a:gd name="T5" fmla="*/ 18 h 119"/>
                <a:gd name="T6" fmla="*/ 17 w 147"/>
                <a:gd name="T7" fmla="*/ 18 h 119"/>
                <a:gd name="T8" fmla="*/ 34 w 147"/>
                <a:gd name="T9" fmla="*/ 21 h 119"/>
                <a:gd name="T10" fmla="*/ 10 w 147"/>
                <a:gd name="T11" fmla="*/ 21 h 119"/>
                <a:gd name="T12" fmla="*/ 10 w 147"/>
                <a:gd name="T13" fmla="*/ 15 h 119"/>
                <a:gd name="T14" fmla="*/ 13 w 147"/>
                <a:gd name="T15" fmla="*/ 11 h 119"/>
                <a:gd name="T16" fmla="*/ 40 w 147"/>
                <a:gd name="T17" fmla="*/ 4 h 119"/>
                <a:gd name="T18" fmla="*/ 101 w 147"/>
                <a:gd name="T19" fmla="*/ 0 h 119"/>
                <a:gd name="T20" fmla="*/ 113 w 147"/>
                <a:gd name="T21" fmla="*/ 21 h 119"/>
                <a:gd name="T22" fmla="*/ 147 w 147"/>
                <a:gd name="T23" fmla="*/ 26 h 119"/>
                <a:gd name="T24" fmla="*/ 147 w 147"/>
                <a:gd name="T25" fmla="*/ 113 h 119"/>
                <a:gd name="T26" fmla="*/ 141 w 147"/>
                <a:gd name="T27" fmla="*/ 119 h 119"/>
                <a:gd name="T28" fmla="*/ 0 w 147"/>
                <a:gd name="T29" fmla="*/ 113 h 119"/>
                <a:gd name="T30" fmla="*/ 0 w 147"/>
                <a:gd name="T31" fmla="*/ 26 h 119"/>
                <a:gd name="T32" fmla="*/ 6 w 147"/>
                <a:gd name="T33" fmla="*/ 21 h 119"/>
                <a:gd name="T34" fmla="*/ 73 w 147"/>
                <a:gd name="T35" fmla="*/ 43 h 119"/>
                <a:gd name="T36" fmla="*/ 87 w 147"/>
                <a:gd name="T37" fmla="*/ 49 h 119"/>
                <a:gd name="T38" fmla="*/ 73 w 147"/>
                <a:gd name="T39" fmla="*/ 81 h 119"/>
                <a:gd name="T40" fmla="*/ 73 w 147"/>
                <a:gd name="T41" fmla="*/ 43 h 119"/>
                <a:gd name="T42" fmla="*/ 82 w 147"/>
                <a:gd name="T43" fmla="*/ 54 h 119"/>
                <a:gd name="T44" fmla="*/ 61 w 147"/>
                <a:gd name="T45" fmla="*/ 62 h 119"/>
                <a:gd name="T46" fmla="*/ 86 w 147"/>
                <a:gd name="T47" fmla="*/ 62 h 119"/>
                <a:gd name="T48" fmla="*/ 82 w 147"/>
                <a:gd name="T49" fmla="*/ 54 h 119"/>
                <a:gd name="T50" fmla="*/ 38 w 147"/>
                <a:gd name="T51" fmla="*/ 32 h 119"/>
                <a:gd name="T52" fmla="*/ 11 w 147"/>
                <a:gd name="T53" fmla="*/ 108 h 119"/>
                <a:gd name="T54" fmla="*/ 136 w 147"/>
                <a:gd name="T55" fmla="*/ 32 h 119"/>
                <a:gd name="T56" fmla="*/ 109 w 147"/>
                <a:gd name="T57" fmla="*/ 32 h 119"/>
                <a:gd name="T58" fmla="*/ 97 w 147"/>
                <a:gd name="T59" fmla="*/ 12 h 119"/>
                <a:gd name="T60" fmla="*/ 44 w 147"/>
                <a:gd name="T61" fmla="*/ 28 h 119"/>
                <a:gd name="T62" fmla="*/ 73 w 147"/>
                <a:gd name="T63" fmla="*/ 23 h 119"/>
                <a:gd name="T64" fmla="*/ 112 w 147"/>
                <a:gd name="T65" fmla="*/ 62 h 119"/>
                <a:gd name="T66" fmla="*/ 34 w 147"/>
                <a:gd name="T67" fmla="*/ 62 h 119"/>
                <a:gd name="T68" fmla="*/ 73 w 147"/>
                <a:gd name="T69" fmla="*/ 35 h 119"/>
                <a:gd name="T70" fmla="*/ 46 w 147"/>
                <a:gd name="T71" fmla="*/ 62 h 119"/>
                <a:gd name="T72" fmla="*/ 101 w 147"/>
                <a:gd name="T73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19">
                  <a:moveTo>
                    <a:pt x="122" y="40"/>
                  </a:moveTo>
                  <a:cubicBezTo>
                    <a:pt x="125" y="40"/>
                    <a:pt x="127" y="42"/>
                    <a:pt x="127" y="45"/>
                  </a:cubicBezTo>
                  <a:cubicBezTo>
                    <a:pt x="127" y="48"/>
                    <a:pt x="125" y="50"/>
                    <a:pt x="122" y="50"/>
                  </a:cubicBezTo>
                  <a:cubicBezTo>
                    <a:pt x="119" y="50"/>
                    <a:pt x="116" y="48"/>
                    <a:pt x="116" y="45"/>
                  </a:cubicBezTo>
                  <a:cubicBezTo>
                    <a:pt x="116" y="42"/>
                    <a:pt x="119" y="40"/>
                    <a:pt x="122" y="40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18"/>
                    <a:pt x="35" y="18"/>
                    <a:pt x="35" y="18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1"/>
                    <a:pt x="13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2"/>
                    <a:pt x="44" y="0"/>
                    <a:pt x="46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6" y="2"/>
                    <a:pt x="107" y="4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4" y="21"/>
                    <a:pt x="147" y="23"/>
                    <a:pt x="147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7"/>
                    <a:pt x="144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17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3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3" y="43"/>
                  </a:moveTo>
                  <a:cubicBezTo>
                    <a:pt x="73" y="43"/>
                    <a:pt x="73" y="43"/>
                    <a:pt x="73" y="43"/>
                  </a:cubicBezTo>
                  <a:cubicBezTo>
                    <a:pt x="79" y="43"/>
                    <a:pt x="83" y="45"/>
                    <a:pt x="87" y="49"/>
                  </a:cubicBezTo>
                  <a:cubicBezTo>
                    <a:pt x="90" y="52"/>
                    <a:pt x="92" y="57"/>
                    <a:pt x="92" y="62"/>
                  </a:cubicBezTo>
                  <a:cubicBezTo>
                    <a:pt x="92" y="73"/>
                    <a:pt x="84" y="81"/>
                    <a:pt x="73" y="81"/>
                  </a:cubicBezTo>
                  <a:cubicBezTo>
                    <a:pt x="63" y="81"/>
                    <a:pt x="54" y="73"/>
                    <a:pt x="54" y="62"/>
                  </a:cubicBezTo>
                  <a:cubicBezTo>
                    <a:pt x="54" y="52"/>
                    <a:pt x="63" y="43"/>
                    <a:pt x="73" y="43"/>
                  </a:cubicBezTo>
                  <a:close/>
                  <a:moveTo>
                    <a:pt x="82" y="54"/>
                  </a:moveTo>
                  <a:cubicBezTo>
                    <a:pt x="82" y="54"/>
                    <a:pt x="82" y="54"/>
                    <a:pt x="82" y="54"/>
                  </a:cubicBezTo>
                  <a:cubicBezTo>
                    <a:pt x="80" y="51"/>
                    <a:pt x="77" y="50"/>
                    <a:pt x="73" y="50"/>
                  </a:cubicBezTo>
                  <a:cubicBezTo>
                    <a:pt x="67" y="50"/>
                    <a:pt x="61" y="56"/>
                    <a:pt x="61" y="62"/>
                  </a:cubicBezTo>
                  <a:cubicBezTo>
                    <a:pt x="61" y="69"/>
                    <a:pt x="67" y="74"/>
                    <a:pt x="73" y="74"/>
                  </a:cubicBezTo>
                  <a:cubicBezTo>
                    <a:pt x="80" y="74"/>
                    <a:pt x="86" y="69"/>
                    <a:pt x="86" y="62"/>
                  </a:cubicBezTo>
                  <a:cubicBezTo>
                    <a:pt x="86" y="59"/>
                    <a:pt x="84" y="56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lose/>
                  <a:moveTo>
                    <a:pt x="38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36" y="108"/>
                    <a:pt x="136" y="108"/>
                    <a:pt x="136" y="108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4" y="31"/>
                    <a:pt x="103" y="28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3" y="30"/>
                    <a:pt x="41" y="32"/>
                    <a:pt x="38" y="32"/>
                  </a:cubicBezTo>
                  <a:close/>
                  <a:moveTo>
                    <a:pt x="73" y="23"/>
                  </a:moveTo>
                  <a:cubicBezTo>
                    <a:pt x="73" y="23"/>
                    <a:pt x="73" y="23"/>
                    <a:pt x="73" y="23"/>
                  </a:cubicBezTo>
                  <a:cubicBezTo>
                    <a:pt x="95" y="23"/>
                    <a:pt x="112" y="41"/>
                    <a:pt x="112" y="62"/>
                  </a:cubicBezTo>
                  <a:cubicBezTo>
                    <a:pt x="112" y="84"/>
                    <a:pt x="95" y="101"/>
                    <a:pt x="73" y="101"/>
                  </a:cubicBezTo>
                  <a:cubicBezTo>
                    <a:pt x="52" y="101"/>
                    <a:pt x="34" y="84"/>
                    <a:pt x="34" y="62"/>
                  </a:cubicBezTo>
                  <a:cubicBezTo>
                    <a:pt x="34" y="41"/>
                    <a:pt x="52" y="23"/>
                    <a:pt x="73" y="23"/>
                  </a:cubicBezTo>
                  <a:close/>
                  <a:moveTo>
                    <a:pt x="73" y="35"/>
                  </a:moveTo>
                  <a:cubicBezTo>
                    <a:pt x="73" y="35"/>
                    <a:pt x="73" y="35"/>
                    <a:pt x="73" y="35"/>
                  </a:cubicBezTo>
                  <a:cubicBezTo>
                    <a:pt x="58" y="35"/>
                    <a:pt x="46" y="47"/>
                    <a:pt x="46" y="62"/>
                  </a:cubicBezTo>
                  <a:cubicBezTo>
                    <a:pt x="46" y="77"/>
                    <a:pt x="58" y="90"/>
                    <a:pt x="73" y="90"/>
                  </a:cubicBezTo>
                  <a:cubicBezTo>
                    <a:pt x="89" y="90"/>
                    <a:pt x="101" y="77"/>
                    <a:pt x="101" y="62"/>
                  </a:cubicBezTo>
                  <a:cubicBezTo>
                    <a:pt x="101" y="47"/>
                    <a:pt x="89" y="35"/>
                    <a:pt x="7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5" name="Freeform 111"/>
            <p:cNvSpPr>
              <a:spLocks noEditPoints="1"/>
            </p:cNvSpPr>
            <p:nvPr/>
          </p:nvSpPr>
          <p:spPr bwMode="auto">
            <a:xfrm>
              <a:off x="3333750" y="2828925"/>
              <a:ext cx="279400" cy="233363"/>
            </a:xfrm>
            <a:custGeom>
              <a:avLst/>
              <a:gdLst>
                <a:gd name="T0" fmla="*/ 146 w 146"/>
                <a:gd name="T1" fmla="*/ 94 h 122"/>
                <a:gd name="T2" fmla="*/ 118 w 146"/>
                <a:gd name="T3" fmla="*/ 122 h 122"/>
                <a:gd name="T4" fmla="*/ 28 w 146"/>
                <a:gd name="T5" fmla="*/ 122 h 122"/>
                <a:gd name="T6" fmla="*/ 0 w 146"/>
                <a:gd name="T7" fmla="*/ 94 h 122"/>
                <a:gd name="T8" fmla="*/ 0 w 146"/>
                <a:gd name="T9" fmla="*/ 28 h 122"/>
                <a:gd name="T10" fmla="*/ 28 w 146"/>
                <a:gd name="T11" fmla="*/ 0 h 122"/>
                <a:gd name="T12" fmla="*/ 118 w 146"/>
                <a:gd name="T13" fmla="*/ 0 h 122"/>
                <a:gd name="T14" fmla="*/ 146 w 146"/>
                <a:gd name="T15" fmla="*/ 28 h 122"/>
                <a:gd name="T16" fmla="*/ 146 w 146"/>
                <a:gd name="T17" fmla="*/ 94 h 122"/>
                <a:gd name="T18" fmla="*/ 49 w 146"/>
                <a:gd name="T19" fmla="*/ 27 h 122"/>
                <a:gd name="T20" fmla="*/ 49 w 146"/>
                <a:gd name="T21" fmla="*/ 27 h 122"/>
                <a:gd name="T22" fmla="*/ 101 w 146"/>
                <a:gd name="T23" fmla="*/ 58 h 122"/>
                <a:gd name="T24" fmla="*/ 102 w 146"/>
                <a:gd name="T25" fmla="*/ 62 h 122"/>
                <a:gd name="T26" fmla="*/ 101 w 146"/>
                <a:gd name="T27" fmla="*/ 64 h 122"/>
                <a:gd name="T28" fmla="*/ 48 w 146"/>
                <a:gd name="T29" fmla="*/ 94 h 122"/>
                <a:gd name="T30" fmla="*/ 44 w 146"/>
                <a:gd name="T31" fmla="*/ 93 h 122"/>
                <a:gd name="T32" fmla="*/ 43 w 146"/>
                <a:gd name="T33" fmla="*/ 91 h 122"/>
                <a:gd name="T34" fmla="*/ 43 w 146"/>
                <a:gd name="T35" fmla="*/ 91 h 122"/>
                <a:gd name="T36" fmla="*/ 43 w 146"/>
                <a:gd name="T37" fmla="*/ 30 h 122"/>
                <a:gd name="T38" fmla="*/ 47 w 146"/>
                <a:gd name="T39" fmla="*/ 27 h 122"/>
                <a:gd name="T40" fmla="*/ 49 w 146"/>
                <a:gd name="T41" fmla="*/ 27 h 122"/>
                <a:gd name="T42" fmla="*/ 50 w 146"/>
                <a:gd name="T43" fmla="*/ 36 h 122"/>
                <a:gd name="T44" fmla="*/ 50 w 146"/>
                <a:gd name="T45" fmla="*/ 36 h 122"/>
                <a:gd name="T46" fmla="*/ 50 w 146"/>
                <a:gd name="T47" fmla="*/ 85 h 122"/>
                <a:gd name="T48" fmla="*/ 93 w 146"/>
                <a:gd name="T49" fmla="*/ 61 h 122"/>
                <a:gd name="T50" fmla="*/ 50 w 146"/>
                <a:gd name="T51" fmla="*/ 36 h 122"/>
                <a:gd name="T52" fmla="*/ 11 w 146"/>
                <a:gd name="T53" fmla="*/ 94 h 122"/>
                <a:gd name="T54" fmla="*/ 11 w 146"/>
                <a:gd name="T55" fmla="*/ 94 h 122"/>
                <a:gd name="T56" fmla="*/ 28 w 146"/>
                <a:gd name="T57" fmla="*/ 110 h 122"/>
                <a:gd name="T58" fmla="*/ 118 w 146"/>
                <a:gd name="T59" fmla="*/ 110 h 122"/>
                <a:gd name="T60" fmla="*/ 135 w 146"/>
                <a:gd name="T61" fmla="*/ 94 h 122"/>
                <a:gd name="T62" fmla="*/ 135 w 146"/>
                <a:gd name="T63" fmla="*/ 28 h 122"/>
                <a:gd name="T64" fmla="*/ 118 w 146"/>
                <a:gd name="T65" fmla="*/ 11 h 122"/>
                <a:gd name="T66" fmla="*/ 28 w 146"/>
                <a:gd name="T67" fmla="*/ 11 h 122"/>
                <a:gd name="T68" fmla="*/ 11 w 146"/>
                <a:gd name="T69" fmla="*/ 28 h 122"/>
                <a:gd name="T70" fmla="*/ 11 w 146"/>
                <a:gd name="T71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" h="122">
                  <a:moveTo>
                    <a:pt x="146" y="94"/>
                  </a:moveTo>
                  <a:cubicBezTo>
                    <a:pt x="146" y="109"/>
                    <a:pt x="133" y="122"/>
                    <a:pt x="118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13" y="122"/>
                    <a:pt x="0" y="109"/>
                    <a:pt x="0" y="9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33" y="0"/>
                    <a:pt x="146" y="12"/>
                    <a:pt x="146" y="28"/>
                  </a:cubicBezTo>
                  <a:cubicBezTo>
                    <a:pt x="146" y="94"/>
                    <a:pt x="146" y="94"/>
                    <a:pt x="146" y="94"/>
                  </a:cubicBezTo>
                  <a:close/>
                  <a:moveTo>
                    <a:pt x="49" y="27"/>
                  </a:moveTo>
                  <a:cubicBezTo>
                    <a:pt x="49" y="27"/>
                    <a:pt x="49" y="27"/>
                    <a:pt x="49" y="27"/>
                  </a:cubicBezTo>
                  <a:cubicBezTo>
                    <a:pt x="66" y="38"/>
                    <a:pt x="84" y="48"/>
                    <a:pt x="101" y="58"/>
                  </a:cubicBezTo>
                  <a:cubicBezTo>
                    <a:pt x="103" y="59"/>
                    <a:pt x="103" y="61"/>
                    <a:pt x="102" y="62"/>
                  </a:cubicBezTo>
                  <a:cubicBezTo>
                    <a:pt x="102" y="63"/>
                    <a:pt x="102" y="63"/>
                    <a:pt x="101" y="64"/>
                  </a:cubicBezTo>
                  <a:cubicBezTo>
                    <a:pt x="84" y="74"/>
                    <a:pt x="66" y="84"/>
                    <a:pt x="48" y="94"/>
                  </a:cubicBezTo>
                  <a:cubicBezTo>
                    <a:pt x="47" y="95"/>
                    <a:pt x="45" y="94"/>
                    <a:pt x="44" y="93"/>
                  </a:cubicBezTo>
                  <a:cubicBezTo>
                    <a:pt x="44" y="92"/>
                    <a:pt x="43" y="92"/>
                    <a:pt x="43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71"/>
                    <a:pt x="43" y="51"/>
                    <a:pt x="43" y="30"/>
                  </a:cubicBezTo>
                  <a:cubicBezTo>
                    <a:pt x="43" y="28"/>
                    <a:pt x="45" y="27"/>
                    <a:pt x="47" y="27"/>
                  </a:cubicBezTo>
                  <a:cubicBezTo>
                    <a:pt x="47" y="27"/>
                    <a:pt x="48" y="27"/>
                    <a:pt x="49" y="27"/>
                  </a:cubicBezTo>
                  <a:close/>
                  <a:moveTo>
                    <a:pt x="50" y="36"/>
                  </a:moveTo>
                  <a:cubicBezTo>
                    <a:pt x="50" y="36"/>
                    <a:pt x="50" y="36"/>
                    <a:pt x="50" y="36"/>
                  </a:cubicBezTo>
                  <a:cubicBezTo>
                    <a:pt x="50" y="53"/>
                    <a:pt x="50" y="69"/>
                    <a:pt x="50" y="85"/>
                  </a:cubicBezTo>
                  <a:cubicBezTo>
                    <a:pt x="64" y="77"/>
                    <a:pt x="78" y="69"/>
                    <a:pt x="93" y="61"/>
                  </a:cubicBezTo>
                  <a:cubicBezTo>
                    <a:pt x="78" y="53"/>
                    <a:pt x="64" y="44"/>
                    <a:pt x="50" y="36"/>
                  </a:cubicBezTo>
                  <a:close/>
                  <a:moveTo>
                    <a:pt x="11" y="94"/>
                  </a:moveTo>
                  <a:cubicBezTo>
                    <a:pt x="11" y="94"/>
                    <a:pt x="11" y="94"/>
                    <a:pt x="11" y="94"/>
                  </a:cubicBezTo>
                  <a:cubicBezTo>
                    <a:pt x="11" y="103"/>
                    <a:pt x="19" y="110"/>
                    <a:pt x="28" y="110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27" y="110"/>
                    <a:pt x="135" y="103"/>
                    <a:pt x="135" y="94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18"/>
                    <a:pt x="127" y="11"/>
                    <a:pt x="11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9" y="11"/>
                    <a:pt x="11" y="18"/>
                    <a:pt x="11" y="28"/>
                  </a:cubicBezTo>
                  <a:cubicBezTo>
                    <a:pt x="11" y="94"/>
                    <a:pt x="11" y="94"/>
                    <a:pt x="11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6" name="Freeform 112"/>
            <p:cNvSpPr>
              <a:spLocks noEditPoints="1"/>
            </p:cNvSpPr>
            <p:nvPr/>
          </p:nvSpPr>
          <p:spPr bwMode="auto">
            <a:xfrm>
              <a:off x="4448175" y="1698625"/>
              <a:ext cx="280988" cy="233363"/>
            </a:xfrm>
            <a:custGeom>
              <a:avLst/>
              <a:gdLst>
                <a:gd name="T0" fmla="*/ 6 w 147"/>
                <a:gd name="T1" fmla="*/ 0 h 122"/>
                <a:gd name="T2" fmla="*/ 6 w 147"/>
                <a:gd name="T3" fmla="*/ 0 h 122"/>
                <a:gd name="T4" fmla="*/ 141 w 147"/>
                <a:gd name="T5" fmla="*/ 0 h 122"/>
                <a:gd name="T6" fmla="*/ 147 w 147"/>
                <a:gd name="T7" fmla="*/ 5 h 122"/>
                <a:gd name="T8" fmla="*/ 147 w 147"/>
                <a:gd name="T9" fmla="*/ 5 h 122"/>
                <a:gd name="T10" fmla="*/ 147 w 147"/>
                <a:gd name="T11" fmla="*/ 103 h 122"/>
                <a:gd name="T12" fmla="*/ 141 w 147"/>
                <a:gd name="T13" fmla="*/ 108 h 122"/>
                <a:gd name="T14" fmla="*/ 141 w 147"/>
                <a:gd name="T15" fmla="*/ 108 h 122"/>
                <a:gd name="T16" fmla="*/ 79 w 147"/>
                <a:gd name="T17" fmla="*/ 108 h 122"/>
                <a:gd name="T18" fmla="*/ 79 w 147"/>
                <a:gd name="T19" fmla="*/ 115 h 122"/>
                <a:gd name="T20" fmla="*/ 79 w 147"/>
                <a:gd name="T21" fmla="*/ 115 h 122"/>
                <a:gd name="T22" fmla="*/ 110 w 147"/>
                <a:gd name="T23" fmla="*/ 115 h 122"/>
                <a:gd name="T24" fmla="*/ 114 w 147"/>
                <a:gd name="T25" fmla="*/ 119 h 122"/>
                <a:gd name="T26" fmla="*/ 110 w 147"/>
                <a:gd name="T27" fmla="*/ 122 h 122"/>
                <a:gd name="T28" fmla="*/ 36 w 147"/>
                <a:gd name="T29" fmla="*/ 122 h 122"/>
                <a:gd name="T30" fmla="*/ 33 w 147"/>
                <a:gd name="T31" fmla="*/ 119 h 122"/>
                <a:gd name="T32" fmla="*/ 36 w 147"/>
                <a:gd name="T33" fmla="*/ 115 h 122"/>
                <a:gd name="T34" fmla="*/ 68 w 147"/>
                <a:gd name="T35" fmla="*/ 115 h 122"/>
                <a:gd name="T36" fmla="*/ 68 w 147"/>
                <a:gd name="T37" fmla="*/ 115 h 122"/>
                <a:gd name="T38" fmla="*/ 68 w 147"/>
                <a:gd name="T39" fmla="*/ 108 h 122"/>
                <a:gd name="T40" fmla="*/ 6 w 147"/>
                <a:gd name="T41" fmla="*/ 108 h 122"/>
                <a:gd name="T42" fmla="*/ 0 w 147"/>
                <a:gd name="T43" fmla="*/ 103 h 122"/>
                <a:gd name="T44" fmla="*/ 0 w 147"/>
                <a:gd name="T45" fmla="*/ 103 h 122"/>
                <a:gd name="T46" fmla="*/ 0 w 147"/>
                <a:gd name="T47" fmla="*/ 5 h 122"/>
                <a:gd name="T48" fmla="*/ 6 w 147"/>
                <a:gd name="T49" fmla="*/ 0 h 122"/>
                <a:gd name="T50" fmla="*/ 125 w 147"/>
                <a:gd name="T51" fmla="*/ 81 h 122"/>
                <a:gd name="T52" fmla="*/ 125 w 147"/>
                <a:gd name="T53" fmla="*/ 81 h 122"/>
                <a:gd name="T54" fmla="*/ 131 w 147"/>
                <a:gd name="T55" fmla="*/ 87 h 122"/>
                <a:gd name="T56" fmla="*/ 125 w 147"/>
                <a:gd name="T57" fmla="*/ 93 h 122"/>
                <a:gd name="T58" fmla="*/ 120 w 147"/>
                <a:gd name="T59" fmla="*/ 87 h 122"/>
                <a:gd name="T60" fmla="*/ 125 w 147"/>
                <a:gd name="T61" fmla="*/ 81 h 122"/>
                <a:gd name="T62" fmla="*/ 135 w 147"/>
                <a:gd name="T63" fmla="*/ 11 h 122"/>
                <a:gd name="T64" fmla="*/ 135 w 147"/>
                <a:gd name="T65" fmla="*/ 11 h 122"/>
                <a:gd name="T66" fmla="*/ 11 w 147"/>
                <a:gd name="T67" fmla="*/ 11 h 122"/>
                <a:gd name="T68" fmla="*/ 11 w 147"/>
                <a:gd name="T69" fmla="*/ 97 h 122"/>
                <a:gd name="T70" fmla="*/ 135 w 147"/>
                <a:gd name="T71" fmla="*/ 97 h 122"/>
                <a:gd name="T72" fmla="*/ 135 w 147"/>
                <a:gd name="T73" fmla="*/ 1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2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4" y="0"/>
                    <a:pt x="147" y="2"/>
                    <a:pt x="147" y="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06"/>
                    <a:pt x="144" y="108"/>
                    <a:pt x="141" y="108"/>
                  </a:cubicBezTo>
                  <a:cubicBezTo>
                    <a:pt x="141" y="108"/>
                    <a:pt x="141" y="108"/>
                    <a:pt x="141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2" y="115"/>
                    <a:pt x="114" y="117"/>
                    <a:pt x="114" y="119"/>
                  </a:cubicBezTo>
                  <a:cubicBezTo>
                    <a:pt x="114" y="120"/>
                    <a:pt x="112" y="122"/>
                    <a:pt x="110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3" y="120"/>
                    <a:pt x="33" y="119"/>
                  </a:cubicBezTo>
                  <a:cubicBezTo>
                    <a:pt x="33" y="117"/>
                    <a:pt x="35" y="115"/>
                    <a:pt x="36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  <a:moveTo>
                    <a:pt x="125" y="81"/>
                  </a:moveTo>
                  <a:cubicBezTo>
                    <a:pt x="125" y="81"/>
                    <a:pt x="125" y="81"/>
                    <a:pt x="125" y="81"/>
                  </a:cubicBezTo>
                  <a:cubicBezTo>
                    <a:pt x="129" y="81"/>
                    <a:pt x="131" y="84"/>
                    <a:pt x="131" y="87"/>
                  </a:cubicBezTo>
                  <a:cubicBezTo>
                    <a:pt x="131" y="90"/>
                    <a:pt x="129" y="93"/>
                    <a:pt x="125" y="93"/>
                  </a:cubicBezTo>
                  <a:cubicBezTo>
                    <a:pt x="122" y="93"/>
                    <a:pt x="120" y="90"/>
                    <a:pt x="120" y="87"/>
                  </a:cubicBezTo>
                  <a:cubicBezTo>
                    <a:pt x="120" y="84"/>
                    <a:pt x="122" y="81"/>
                    <a:pt x="125" y="81"/>
                  </a:cubicBezTo>
                  <a:close/>
                  <a:moveTo>
                    <a:pt x="135" y="11"/>
                  </a:moveTo>
                  <a:cubicBezTo>
                    <a:pt x="135" y="11"/>
                    <a:pt x="135" y="11"/>
                    <a:pt x="135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40"/>
                    <a:pt x="11" y="68"/>
                    <a:pt x="11" y="97"/>
                  </a:cubicBezTo>
                  <a:cubicBezTo>
                    <a:pt x="53" y="97"/>
                    <a:pt x="94" y="97"/>
                    <a:pt x="135" y="97"/>
                  </a:cubicBezTo>
                  <a:cubicBezTo>
                    <a:pt x="135" y="68"/>
                    <a:pt x="135" y="40"/>
                    <a:pt x="13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7" name="Freeform 113"/>
            <p:cNvSpPr>
              <a:spLocks noEditPoints="1"/>
            </p:cNvSpPr>
            <p:nvPr/>
          </p:nvSpPr>
          <p:spPr bwMode="auto">
            <a:xfrm>
              <a:off x="4416425" y="2787650"/>
              <a:ext cx="309563" cy="252413"/>
            </a:xfrm>
            <a:custGeom>
              <a:avLst/>
              <a:gdLst>
                <a:gd name="T0" fmla="*/ 125 w 162"/>
                <a:gd name="T1" fmla="*/ 29 h 132"/>
                <a:gd name="T2" fmla="*/ 146 w 162"/>
                <a:gd name="T3" fmla="*/ 77 h 132"/>
                <a:gd name="T4" fmla="*/ 162 w 162"/>
                <a:gd name="T5" fmla="*/ 106 h 132"/>
                <a:gd name="T6" fmla="*/ 154 w 162"/>
                <a:gd name="T7" fmla="*/ 125 h 132"/>
                <a:gd name="T8" fmla="*/ 146 w 162"/>
                <a:gd name="T9" fmla="*/ 127 h 132"/>
                <a:gd name="T10" fmla="*/ 21 w 162"/>
                <a:gd name="T11" fmla="*/ 132 h 132"/>
                <a:gd name="T12" fmla="*/ 16 w 162"/>
                <a:gd name="T13" fmla="*/ 125 h 132"/>
                <a:gd name="T14" fmla="*/ 2 w 162"/>
                <a:gd name="T15" fmla="*/ 121 h 132"/>
                <a:gd name="T16" fmla="*/ 3 w 162"/>
                <a:gd name="T17" fmla="*/ 94 h 132"/>
                <a:gd name="T18" fmla="*/ 8 w 162"/>
                <a:gd name="T19" fmla="*/ 58 h 132"/>
                <a:gd name="T20" fmla="*/ 46 w 162"/>
                <a:gd name="T21" fmla="*/ 30 h 132"/>
                <a:gd name="T22" fmla="*/ 97 w 162"/>
                <a:gd name="T23" fmla="*/ 122 h 132"/>
                <a:gd name="T24" fmla="*/ 97 w 162"/>
                <a:gd name="T25" fmla="*/ 117 h 132"/>
                <a:gd name="T26" fmla="*/ 103 w 162"/>
                <a:gd name="T27" fmla="*/ 98 h 132"/>
                <a:gd name="T28" fmla="*/ 117 w 162"/>
                <a:gd name="T29" fmla="*/ 111 h 132"/>
                <a:gd name="T30" fmla="*/ 115 w 162"/>
                <a:gd name="T31" fmla="*/ 88 h 132"/>
                <a:gd name="T32" fmla="*/ 112 w 162"/>
                <a:gd name="T33" fmla="*/ 83 h 132"/>
                <a:gd name="T34" fmla="*/ 112 w 162"/>
                <a:gd name="T35" fmla="*/ 82 h 132"/>
                <a:gd name="T36" fmla="*/ 109 w 162"/>
                <a:gd name="T37" fmla="*/ 79 h 132"/>
                <a:gd name="T38" fmla="*/ 64 w 162"/>
                <a:gd name="T39" fmla="*/ 68 h 132"/>
                <a:gd name="T40" fmla="*/ 50 w 162"/>
                <a:gd name="T41" fmla="*/ 82 h 132"/>
                <a:gd name="T42" fmla="*/ 50 w 162"/>
                <a:gd name="T43" fmla="*/ 82 h 132"/>
                <a:gd name="T44" fmla="*/ 45 w 162"/>
                <a:gd name="T45" fmla="*/ 100 h 132"/>
                <a:gd name="T46" fmla="*/ 59 w 162"/>
                <a:gd name="T47" fmla="*/ 112 h 132"/>
                <a:gd name="T48" fmla="*/ 65 w 162"/>
                <a:gd name="T49" fmla="*/ 98 h 132"/>
                <a:gd name="T50" fmla="*/ 65 w 162"/>
                <a:gd name="T51" fmla="*/ 117 h 132"/>
                <a:gd name="T52" fmla="*/ 81 w 162"/>
                <a:gd name="T53" fmla="*/ 61 h 132"/>
                <a:gd name="T54" fmla="*/ 81 w 162"/>
                <a:gd name="T55" fmla="*/ 11 h 132"/>
                <a:gd name="T56" fmla="*/ 26 w 162"/>
                <a:gd name="T57" fmla="*/ 122 h 132"/>
                <a:gd name="T58" fmla="*/ 37 w 162"/>
                <a:gd name="T59" fmla="*/ 118 h 132"/>
                <a:gd name="T60" fmla="*/ 36 w 162"/>
                <a:gd name="T61" fmla="*/ 86 h 132"/>
                <a:gd name="T62" fmla="*/ 12 w 162"/>
                <a:gd name="T63" fmla="*/ 98 h 132"/>
                <a:gd name="T64" fmla="*/ 11 w 162"/>
                <a:gd name="T65" fmla="*/ 114 h 132"/>
                <a:gd name="T66" fmla="*/ 23 w 162"/>
                <a:gd name="T67" fmla="*/ 102 h 132"/>
                <a:gd name="T68" fmla="*/ 46 w 162"/>
                <a:gd name="T69" fmla="*/ 42 h 132"/>
                <a:gd name="T70" fmla="*/ 37 w 162"/>
                <a:gd name="T71" fmla="*/ 40 h 132"/>
                <a:gd name="T72" fmla="*/ 24 w 162"/>
                <a:gd name="T73" fmla="*/ 71 h 132"/>
                <a:gd name="T74" fmla="*/ 41 w 162"/>
                <a:gd name="T75" fmla="*/ 76 h 132"/>
                <a:gd name="T76" fmla="*/ 56 w 162"/>
                <a:gd name="T77" fmla="*/ 62 h 132"/>
                <a:gd name="T78" fmla="*/ 56 w 162"/>
                <a:gd name="T79" fmla="*/ 61 h 132"/>
                <a:gd name="T80" fmla="*/ 46 w 162"/>
                <a:gd name="T81" fmla="*/ 42 h 132"/>
                <a:gd name="T82" fmla="*/ 136 w 162"/>
                <a:gd name="T83" fmla="*/ 122 h 132"/>
                <a:gd name="T84" fmla="*/ 139 w 162"/>
                <a:gd name="T85" fmla="*/ 102 h 132"/>
                <a:gd name="T86" fmla="*/ 151 w 162"/>
                <a:gd name="T87" fmla="*/ 114 h 132"/>
                <a:gd name="T88" fmla="*/ 150 w 162"/>
                <a:gd name="T89" fmla="*/ 98 h 132"/>
                <a:gd name="T90" fmla="*/ 137 w 162"/>
                <a:gd name="T91" fmla="*/ 84 h 132"/>
                <a:gd name="T92" fmla="*/ 128 w 162"/>
                <a:gd name="T93" fmla="*/ 111 h 132"/>
                <a:gd name="T94" fmla="*/ 136 w 162"/>
                <a:gd name="T95" fmla="*/ 122 h 132"/>
                <a:gd name="T96" fmla="*/ 116 w 162"/>
                <a:gd name="T97" fmla="*/ 42 h 132"/>
                <a:gd name="T98" fmla="*/ 116 w 162"/>
                <a:gd name="T99" fmla="*/ 42 h 132"/>
                <a:gd name="T100" fmla="*/ 106 w 162"/>
                <a:gd name="T101" fmla="*/ 61 h 132"/>
                <a:gd name="T102" fmla="*/ 116 w 162"/>
                <a:gd name="T103" fmla="*/ 72 h 132"/>
                <a:gd name="T104" fmla="*/ 121 w 162"/>
                <a:gd name="T105" fmla="*/ 76 h 132"/>
                <a:gd name="T106" fmla="*/ 138 w 162"/>
                <a:gd name="T107" fmla="*/ 71 h 132"/>
                <a:gd name="T108" fmla="*/ 125 w 162"/>
                <a:gd name="T109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132">
                  <a:moveTo>
                    <a:pt x="81" y="0"/>
                  </a:moveTo>
                  <a:cubicBezTo>
                    <a:pt x="99" y="0"/>
                    <a:pt x="114" y="13"/>
                    <a:pt x="116" y="30"/>
                  </a:cubicBezTo>
                  <a:cubicBezTo>
                    <a:pt x="119" y="30"/>
                    <a:pt x="122" y="29"/>
                    <a:pt x="125" y="29"/>
                  </a:cubicBezTo>
                  <a:cubicBezTo>
                    <a:pt x="133" y="29"/>
                    <a:pt x="140" y="32"/>
                    <a:pt x="145" y="37"/>
                  </a:cubicBezTo>
                  <a:cubicBezTo>
                    <a:pt x="150" y="43"/>
                    <a:pt x="154" y="50"/>
                    <a:pt x="154" y="58"/>
                  </a:cubicBezTo>
                  <a:cubicBezTo>
                    <a:pt x="154" y="65"/>
                    <a:pt x="151" y="72"/>
                    <a:pt x="146" y="77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6" y="87"/>
                    <a:pt x="158" y="90"/>
                    <a:pt x="159" y="94"/>
                  </a:cubicBezTo>
                  <a:cubicBezTo>
                    <a:pt x="161" y="98"/>
                    <a:pt x="162" y="102"/>
                    <a:pt x="162" y="10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2" y="117"/>
                    <a:pt x="161" y="119"/>
                    <a:pt x="160" y="121"/>
                  </a:cubicBezTo>
                  <a:cubicBezTo>
                    <a:pt x="158" y="123"/>
                    <a:pt x="156" y="124"/>
                    <a:pt x="154" y="125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30"/>
                    <a:pt x="144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8" y="132"/>
                    <a:pt x="16" y="130"/>
                    <a:pt x="16" y="127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8" y="125"/>
                  </a:cubicBezTo>
                  <a:cubicBezTo>
                    <a:pt x="6" y="124"/>
                    <a:pt x="4" y="123"/>
                    <a:pt x="2" y="121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2"/>
                    <a:pt x="1" y="98"/>
                    <a:pt x="3" y="94"/>
                  </a:cubicBezTo>
                  <a:cubicBezTo>
                    <a:pt x="4" y="90"/>
                    <a:pt x="6" y="87"/>
                    <a:pt x="9" y="84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1" y="72"/>
                    <a:pt x="8" y="65"/>
                    <a:pt x="8" y="58"/>
                  </a:cubicBezTo>
                  <a:cubicBezTo>
                    <a:pt x="8" y="50"/>
                    <a:pt x="12" y="43"/>
                    <a:pt x="17" y="37"/>
                  </a:cubicBezTo>
                  <a:cubicBezTo>
                    <a:pt x="22" y="32"/>
                    <a:pt x="29" y="29"/>
                    <a:pt x="37" y="29"/>
                  </a:cubicBezTo>
                  <a:cubicBezTo>
                    <a:pt x="40" y="29"/>
                    <a:pt x="43" y="30"/>
                    <a:pt x="46" y="30"/>
                  </a:cubicBezTo>
                  <a:cubicBezTo>
                    <a:pt x="48" y="13"/>
                    <a:pt x="63" y="0"/>
                    <a:pt x="81" y="0"/>
                  </a:cubicBezTo>
                  <a:close/>
                  <a:moveTo>
                    <a:pt x="97" y="122"/>
                  </a:moveTo>
                  <a:cubicBezTo>
                    <a:pt x="97" y="122"/>
                    <a:pt x="97" y="122"/>
                    <a:pt x="97" y="12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6"/>
                    <a:pt x="99" y="95"/>
                    <a:pt x="100" y="95"/>
                  </a:cubicBezTo>
                  <a:cubicBezTo>
                    <a:pt x="102" y="95"/>
                    <a:pt x="103" y="96"/>
                    <a:pt x="103" y="98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1"/>
                    <a:pt x="117" y="111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7" y="92"/>
                    <a:pt x="115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4" y="86"/>
                    <a:pt x="113" y="84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1" y="81"/>
                    <a:pt x="110" y="80"/>
                    <a:pt x="109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3" y="70"/>
                    <a:pt x="87" y="72"/>
                    <a:pt x="81" y="72"/>
                  </a:cubicBezTo>
                  <a:cubicBezTo>
                    <a:pt x="75" y="72"/>
                    <a:pt x="69" y="70"/>
                    <a:pt x="64" y="68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2" y="80"/>
                    <a:pt x="51" y="81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9" y="84"/>
                    <a:pt x="48" y="86"/>
                    <a:pt x="47" y="88"/>
                  </a:cubicBezTo>
                  <a:cubicBezTo>
                    <a:pt x="45" y="92"/>
                    <a:pt x="45" y="96"/>
                    <a:pt x="45" y="10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5" y="111"/>
                    <a:pt x="45" y="112"/>
                    <a:pt x="45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6"/>
                    <a:pt x="60" y="95"/>
                    <a:pt x="62" y="95"/>
                  </a:cubicBezTo>
                  <a:cubicBezTo>
                    <a:pt x="63" y="95"/>
                    <a:pt x="65" y="96"/>
                    <a:pt x="65" y="98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97" y="122"/>
                    <a:pt x="97" y="122"/>
                    <a:pt x="97" y="122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95" y="61"/>
                    <a:pt x="106" y="50"/>
                    <a:pt x="106" y="36"/>
                  </a:cubicBezTo>
                  <a:cubicBezTo>
                    <a:pt x="106" y="22"/>
                    <a:pt x="95" y="11"/>
                    <a:pt x="81" y="11"/>
                  </a:cubicBezTo>
                  <a:cubicBezTo>
                    <a:pt x="67" y="11"/>
                    <a:pt x="56" y="22"/>
                    <a:pt x="56" y="36"/>
                  </a:cubicBezTo>
                  <a:cubicBezTo>
                    <a:pt x="56" y="50"/>
                    <a:pt x="67" y="61"/>
                    <a:pt x="81" y="61"/>
                  </a:cubicBezTo>
                  <a:close/>
                  <a:moveTo>
                    <a:pt x="26" y="122"/>
                  </a:moveTo>
                  <a:cubicBezTo>
                    <a:pt x="26" y="122"/>
                    <a:pt x="26" y="122"/>
                    <a:pt x="26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9" y="121"/>
                    <a:pt x="38" y="120"/>
                    <a:pt x="37" y="118"/>
                  </a:cubicBezTo>
                  <a:cubicBezTo>
                    <a:pt x="35" y="116"/>
                    <a:pt x="34" y="113"/>
                    <a:pt x="34" y="111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5"/>
                    <a:pt x="35" y="90"/>
                    <a:pt x="36" y="86"/>
                  </a:cubicBezTo>
                  <a:cubicBezTo>
                    <a:pt x="32" y="86"/>
                    <a:pt x="28" y="85"/>
                    <a:pt x="25" y="84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5" y="94"/>
                    <a:pt x="13" y="96"/>
                    <a:pt x="12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1" y="101"/>
                    <a:pt x="11" y="103"/>
                    <a:pt x="11" y="106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0" y="103"/>
                    <a:pt x="21" y="102"/>
                    <a:pt x="23" y="102"/>
                  </a:cubicBezTo>
                  <a:cubicBezTo>
                    <a:pt x="25" y="102"/>
                    <a:pt x="26" y="103"/>
                    <a:pt x="26" y="105"/>
                  </a:cubicBezTo>
                  <a:cubicBezTo>
                    <a:pt x="26" y="122"/>
                    <a:pt x="26" y="122"/>
                    <a:pt x="26" y="122"/>
                  </a:cubicBezTo>
                  <a:close/>
                  <a:moveTo>
                    <a:pt x="46" y="42"/>
                  </a:moveTo>
                  <a:cubicBezTo>
                    <a:pt x="46" y="42"/>
                    <a:pt x="46" y="42"/>
                    <a:pt x="46" y="42"/>
                  </a:cubicBezTo>
                  <a:cubicBezTo>
                    <a:pt x="45" y="41"/>
                    <a:pt x="44" y="41"/>
                    <a:pt x="43" y="40"/>
                  </a:cubicBezTo>
                  <a:cubicBezTo>
                    <a:pt x="41" y="40"/>
                    <a:pt x="39" y="40"/>
                    <a:pt x="37" y="40"/>
                  </a:cubicBezTo>
                  <a:cubicBezTo>
                    <a:pt x="32" y="40"/>
                    <a:pt x="28" y="42"/>
                    <a:pt x="24" y="45"/>
                  </a:cubicBezTo>
                  <a:cubicBezTo>
                    <a:pt x="21" y="48"/>
                    <a:pt x="19" y="53"/>
                    <a:pt x="19" y="58"/>
                  </a:cubicBezTo>
                  <a:cubicBezTo>
                    <a:pt x="19" y="63"/>
                    <a:pt x="21" y="67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8" y="74"/>
                    <a:pt x="32" y="76"/>
                    <a:pt x="37" y="76"/>
                  </a:cubicBezTo>
                  <a:cubicBezTo>
                    <a:pt x="38" y="76"/>
                    <a:pt x="40" y="76"/>
                    <a:pt x="41" y="76"/>
                  </a:cubicBezTo>
                  <a:cubicBezTo>
                    <a:pt x="41" y="75"/>
                    <a:pt x="42" y="75"/>
                    <a:pt x="43" y="75"/>
                  </a:cubicBezTo>
                  <a:cubicBezTo>
                    <a:pt x="44" y="74"/>
                    <a:pt x="45" y="73"/>
                    <a:pt x="46" y="7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57"/>
                    <a:pt x="48" y="51"/>
                    <a:pt x="46" y="44"/>
                  </a:cubicBezTo>
                  <a:cubicBezTo>
                    <a:pt x="46" y="44"/>
                    <a:pt x="46" y="43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136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6" y="105"/>
                    <a:pt x="136" y="105"/>
                    <a:pt x="136" y="105"/>
                  </a:cubicBezTo>
                  <a:cubicBezTo>
                    <a:pt x="136" y="103"/>
                    <a:pt x="137" y="102"/>
                    <a:pt x="139" y="102"/>
                  </a:cubicBezTo>
                  <a:cubicBezTo>
                    <a:pt x="141" y="102"/>
                    <a:pt x="142" y="103"/>
                    <a:pt x="142" y="105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51" y="114"/>
                    <a:pt x="151" y="114"/>
                    <a:pt x="151" y="11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3"/>
                    <a:pt x="151" y="101"/>
                    <a:pt x="150" y="98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6"/>
                    <a:pt x="147" y="94"/>
                    <a:pt x="145" y="91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4" y="85"/>
                    <a:pt x="130" y="86"/>
                    <a:pt x="126" y="86"/>
                  </a:cubicBezTo>
                  <a:cubicBezTo>
                    <a:pt x="127" y="90"/>
                    <a:pt x="128" y="95"/>
                    <a:pt x="128" y="100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7" y="116"/>
                    <a:pt x="125" y="118"/>
                  </a:cubicBezTo>
                  <a:cubicBezTo>
                    <a:pt x="124" y="120"/>
                    <a:pt x="123" y="121"/>
                    <a:pt x="121" y="122"/>
                  </a:cubicBezTo>
                  <a:cubicBezTo>
                    <a:pt x="136" y="122"/>
                    <a:pt x="136" y="122"/>
                    <a:pt x="136" y="122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5" y="49"/>
                    <a:pt x="112" y="56"/>
                    <a:pt x="106" y="61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7" y="73"/>
                    <a:pt x="118" y="74"/>
                    <a:pt x="119" y="75"/>
                  </a:cubicBezTo>
                  <a:cubicBezTo>
                    <a:pt x="120" y="75"/>
                    <a:pt x="121" y="75"/>
                    <a:pt x="121" y="7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22" y="76"/>
                    <a:pt x="124" y="76"/>
                    <a:pt x="125" y="76"/>
                  </a:cubicBezTo>
                  <a:cubicBezTo>
                    <a:pt x="130" y="76"/>
                    <a:pt x="134" y="74"/>
                    <a:pt x="138" y="71"/>
                  </a:cubicBezTo>
                  <a:cubicBezTo>
                    <a:pt x="141" y="67"/>
                    <a:pt x="143" y="63"/>
                    <a:pt x="143" y="58"/>
                  </a:cubicBezTo>
                  <a:cubicBezTo>
                    <a:pt x="143" y="53"/>
                    <a:pt x="141" y="48"/>
                    <a:pt x="138" y="45"/>
                  </a:cubicBezTo>
                  <a:cubicBezTo>
                    <a:pt x="134" y="42"/>
                    <a:pt x="130" y="40"/>
                    <a:pt x="125" y="40"/>
                  </a:cubicBezTo>
                  <a:cubicBezTo>
                    <a:pt x="123" y="40"/>
                    <a:pt x="121" y="40"/>
                    <a:pt x="120" y="40"/>
                  </a:cubicBezTo>
                  <a:cubicBezTo>
                    <a:pt x="118" y="41"/>
                    <a:pt x="117" y="41"/>
                    <a:pt x="116" y="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8" name="Freeform 114"/>
            <p:cNvSpPr>
              <a:spLocks noEditPoints="1"/>
            </p:cNvSpPr>
            <p:nvPr/>
          </p:nvSpPr>
          <p:spPr bwMode="auto">
            <a:xfrm>
              <a:off x="4491038" y="3873500"/>
              <a:ext cx="195262" cy="276225"/>
            </a:xfrm>
            <a:custGeom>
              <a:avLst/>
              <a:gdLst>
                <a:gd name="T0" fmla="*/ 38 w 102"/>
                <a:gd name="T1" fmla="*/ 124 h 144"/>
                <a:gd name="T2" fmla="*/ 38 w 102"/>
                <a:gd name="T3" fmla="*/ 124 h 144"/>
                <a:gd name="T4" fmla="*/ 65 w 102"/>
                <a:gd name="T5" fmla="*/ 124 h 144"/>
                <a:gd name="T6" fmla="*/ 68 w 102"/>
                <a:gd name="T7" fmla="*/ 127 h 144"/>
                <a:gd name="T8" fmla="*/ 68 w 102"/>
                <a:gd name="T9" fmla="*/ 127 h 144"/>
                <a:gd name="T10" fmla="*/ 68 w 102"/>
                <a:gd name="T11" fmla="*/ 141 h 144"/>
                <a:gd name="T12" fmla="*/ 65 w 102"/>
                <a:gd name="T13" fmla="*/ 144 h 144"/>
                <a:gd name="T14" fmla="*/ 65 w 102"/>
                <a:gd name="T15" fmla="*/ 144 h 144"/>
                <a:gd name="T16" fmla="*/ 38 w 102"/>
                <a:gd name="T17" fmla="*/ 144 h 144"/>
                <a:gd name="T18" fmla="*/ 34 w 102"/>
                <a:gd name="T19" fmla="*/ 141 h 144"/>
                <a:gd name="T20" fmla="*/ 34 w 102"/>
                <a:gd name="T21" fmla="*/ 141 h 144"/>
                <a:gd name="T22" fmla="*/ 34 w 102"/>
                <a:gd name="T23" fmla="*/ 127 h 144"/>
                <a:gd name="T24" fmla="*/ 38 w 102"/>
                <a:gd name="T25" fmla="*/ 124 h 144"/>
                <a:gd name="T26" fmla="*/ 51 w 102"/>
                <a:gd name="T27" fmla="*/ 0 h 144"/>
                <a:gd name="T28" fmla="*/ 51 w 102"/>
                <a:gd name="T29" fmla="*/ 0 h 144"/>
                <a:gd name="T30" fmla="*/ 87 w 102"/>
                <a:gd name="T31" fmla="*/ 15 h 144"/>
                <a:gd name="T32" fmla="*/ 87 w 102"/>
                <a:gd name="T33" fmla="*/ 15 h 144"/>
                <a:gd name="T34" fmla="*/ 87 w 102"/>
                <a:gd name="T35" fmla="*/ 15 h 144"/>
                <a:gd name="T36" fmla="*/ 102 w 102"/>
                <a:gd name="T37" fmla="*/ 51 h 144"/>
                <a:gd name="T38" fmla="*/ 98 w 102"/>
                <a:gd name="T39" fmla="*/ 72 h 144"/>
                <a:gd name="T40" fmla="*/ 86 w 102"/>
                <a:gd name="T41" fmla="*/ 89 h 144"/>
                <a:gd name="T42" fmla="*/ 81 w 102"/>
                <a:gd name="T43" fmla="*/ 94 h 144"/>
                <a:gd name="T44" fmla="*/ 68 w 102"/>
                <a:gd name="T45" fmla="*/ 114 h 144"/>
                <a:gd name="T46" fmla="*/ 62 w 102"/>
                <a:gd name="T47" fmla="*/ 119 h 144"/>
                <a:gd name="T48" fmla="*/ 41 w 102"/>
                <a:gd name="T49" fmla="*/ 119 h 144"/>
                <a:gd name="T50" fmla="*/ 35 w 102"/>
                <a:gd name="T51" fmla="*/ 114 h 144"/>
                <a:gd name="T52" fmla="*/ 22 w 102"/>
                <a:gd name="T53" fmla="*/ 94 h 144"/>
                <a:gd name="T54" fmla="*/ 17 w 102"/>
                <a:gd name="T55" fmla="*/ 89 h 144"/>
                <a:gd name="T56" fmla="*/ 17 w 102"/>
                <a:gd name="T57" fmla="*/ 89 h 144"/>
                <a:gd name="T58" fmla="*/ 5 w 102"/>
                <a:gd name="T59" fmla="*/ 72 h 144"/>
                <a:gd name="T60" fmla="*/ 0 w 102"/>
                <a:gd name="T61" fmla="*/ 51 h 144"/>
                <a:gd name="T62" fmla="*/ 15 w 102"/>
                <a:gd name="T63" fmla="*/ 15 h 144"/>
                <a:gd name="T64" fmla="*/ 16 w 102"/>
                <a:gd name="T65" fmla="*/ 14 h 144"/>
                <a:gd name="T66" fmla="*/ 51 w 102"/>
                <a:gd name="T67" fmla="*/ 0 h 144"/>
                <a:gd name="T68" fmla="*/ 80 w 102"/>
                <a:gd name="T69" fmla="*/ 23 h 144"/>
                <a:gd name="T70" fmla="*/ 80 w 102"/>
                <a:gd name="T71" fmla="*/ 23 h 144"/>
                <a:gd name="T72" fmla="*/ 51 w 102"/>
                <a:gd name="T73" fmla="*/ 11 h 144"/>
                <a:gd name="T74" fmla="*/ 23 w 102"/>
                <a:gd name="T75" fmla="*/ 22 h 144"/>
                <a:gd name="T76" fmla="*/ 23 w 102"/>
                <a:gd name="T77" fmla="*/ 23 h 144"/>
                <a:gd name="T78" fmla="*/ 11 w 102"/>
                <a:gd name="T79" fmla="*/ 51 h 144"/>
                <a:gd name="T80" fmla="*/ 15 w 102"/>
                <a:gd name="T81" fmla="*/ 67 h 144"/>
                <a:gd name="T82" fmla="*/ 24 w 102"/>
                <a:gd name="T83" fmla="*/ 80 h 144"/>
                <a:gd name="T84" fmla="*/ 25 w 102"/>
                <a:gd name="T85" fmla="*/ 81 h 144"/>
                <a:gd name="T86" fmla="*/ 30 w 102"/>
                <a:gd name="T87" fmla="*/ 86 h 144"/>
                <a:gd name="T88" fmla="*/ 45 w 102"/>
                <a:gd name="T89" fmla="*/ 108 h 144"/>
                <a:gd name="T90" fmla="*/ 57 w 102"/>
                <a:gd name="T91" fmla="*/ 108 h 144"/>
                <a:gd name="T92" fmla="*/ 73 w 102"/>
                <a:gd name="T93" fmla="*/ 86 h 144"/>
                <a:gd name="T94" fmla="*/ 78 w 102"/>
                <a:gd name="T95" fmla="*/ 81 h 144"/>
                <a:gd name="T96" fmla="*/ 78 w 102"/>
                <a:gd name="T97" fmla="*/ 80 h 144"/>
                <a:gd name="T98" fmla="*/ 88 w 102"/>
                <a:gd name="T99" fmla="*/ 67 h 144"/>
                <a:gd name="T100" fmla="*/ 91 w 102"/>
                <a:gd name="T101" fmla="*/ 51 h 144"/>
                <a:gd name="T102" fmla="*/ 80 w 102"/>
                <a:gd name="T103" fmla="*/ 23 h 144"/>
                <a:gd name="T104" fmla="*/ 62 w 102"/>
                <a:gd name="T105" fmla="*/ 131 h 144"/>
                <a:gd name="T106" fmla="*/ 62 w 102"/>
                <a:gd name="T107" fmla="*/ 131 h 144"/>
                <a:gd name="T108" fmla="*/ 41 w 102"/>
                <a:gd name="T109" fmla="*/ 131 h 144"/>
                <a:gd name="T110" fmla="*/ 41 w 102"/>
                <a:gd name="T111" fmla="*/ 138 h 144"/>
                <a:gd name="T112" fmla="*/ 62 w 102"/>
                <a:gd name="T113" fmla="*/ 138 h 144"/>
                <a:gd name="T114" fmla="*/ 62 w 102"/>
                <a:gd name="T115" fmla="*/ 13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" h="144">
                  <a:moveTo>
                    <a:pt x="38" y="124"/>
                  </a:moveTo>
                  <a:cubicBezTo>
                    <a:pt x="38" y="124"/>
                    <a:pt x="38" y="124"/>
                    <a:pt x="38" y="124"/>
                  </a:cubicBezTo>
                  <a:cubicBezTo>
                    <a:pt x="65" y="124"/>
                    <a:pt x="65" y="124"/>
                    <a:pt x="65" y="124"/>
                  </a:cubicBezTo>
                  <a:cubicBezTo>
                    <a:pt x="67" y="124"/>
                    <a:pt x="68" y="125"/>
                    <a:pt x="68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68" y="143"/>
                    <a:pt x="67" y="144"/>
                    <a:pt x="65" y="144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6" y="144"/>
                    <a:pt x="34" y="143"/>
                    <a:pt x="34" y="141"/>
                  </a:cubicBezTo>
                  <a:cubicBezTo>
                    <a:pt x="34" y="141"/>
                    <a:pt x="34" y="141"/>
                    <a:pt x="34" y="141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34" y="125"/>
                    <a:pt x="36" y="124"/>
                    <a:pt x="38" y="124"/>
                  </a:cubicBezTo>
                  <a:close/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5" y="0"/>
                    <a:pt x="78" y="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97" y="24"/>
                    <a:pt x="102" y="37"/>
                    <a:pt x="102" y="51"/>
                  </a:cubicBezTo>
                  <a:cubicBezTo>
                    <a:pt x="102" y="58"/>
                    <a:pt x="101" y="65"/>
                    <a:pt x="98" y="72"/>
                  </a:cubicBezTo>
                  <a:cubicBezTo>
                    <a:pt x="95" y="78"/>
                    <a:pt x="91" y="84"/>
                    <a:pt x="86" y="89"/>
                  </a:cubicBezTo>
                  <a:cubicBezTo>
                    <a:pt x="85" y="90"/>
                    <a:pt x="82" y="92"/>
                    <a:pt x="81" y="94"/>
                  </a:cubicBezTo>
                  <a:cubicBezTo>
                    <a:pt x="73" y="101"/>
                    <a:pt x="69" y="105"/>
                    <a:pt x="68" y="114"/>
                  </a:cubicBezTo>
                  <a:cubicBezTo>
                    <a:pt x="67" y="117"/>
                    <a:pt x="65" y="119"/>
                    <a:pt x="6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38" y="119"/>
                    <a:pt x="35" y="117"/>
                    <a:pt x="35" y="114"/>
                  </a:cubicBezTo>
                  <a:cubicBezTo>
                    <a:pt x="34" y="105"/>
                    <a:pt x="30" y="101"/>
                    <a:pt x="22" y="94"/>
                  </a:cubicBezTo>
                  <a:cubicBezTo>
                    <a:pt x="20" y="92"/>
                    <a:pt x="18" y="90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2" y="84"/>
                    <a:pt x="7" y="78"/>
                    <a:pt x="5" y="72"/>
                  </a:cubicBezTo>
                  <a:cubicBezTo>
                    <a:pt x="2" y="65"/>
                    <a:pt x="0" y="58"/>
                    <a:pt x="0" y="51"/>
                  </a:cubicBezTo>
                  <a:cubicBezTo>
                    <a:pt x="0" y="37"/>
                    <a:pt x="6" y="24"/>
                    <a:pt x="15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5" y="5"/>
                    <a:pt x="37" y="0"/>
                    <a:pt x="51" y="0"/>
                  </a:cubicBezTo>
                  <a:close/>
                  <a:moveTo>
                    <a:pt x="80" y="23"/>
                  </a:moveTo>
                  <a:cubicBezTo>
                    <a:pt x="80" y="23"/>
                    <a:pt x="80" y="23"/>
                    <a:pt x="80" y="23"/>
                  </a:cubicBezTo>
                  <a:cubicBezTo>
                    <a:pt x="72" y="15"/>
                    <a:pt x="62" y="11"/>
                    <a:pt x="51" y="11"/>
                  </a:cubicBezTo>
                  <a:cubicBezTo>
                    <a:pt x="40" y="11"/>
                    <a:pt x="31" y="15"/>
                    <a:pt x="23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16" y="30"/>
                    <a:pt x="11" y="40"/>
                    <a:pt x="11" y="51"/>
                  </a:cubicBezTo>
                  <a:cubicBezTo>
                    <a:pt x="11" y="57"/>
                    <a:pt x="13" y="62"/>
                    <a:pt x="15" y="67"/>
                  </a:cubicBezTo>
                  <a:cubicBezTo>
                    <a:pt x="17" y="72"/>
                    <a:pt x="20" y="77"/>
                    <a:pt x="24" y="80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7" y="83"/>
                    <a:pt x="29" y="84"/>
                    <a:pt x="30" y="86"/>
                  </a:cubicBezTo>
                  <a:cubicBezTo>
                    <a:pt x="38" y="93"/>
                    <a:pt x="43" y="98"/>
                    <a:pt x="45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60" y="98"/>
                    <a:pt x="65" y="93"/>
                    <a:pt x="73" y="86"/>
                  </a:cubicBezTo>
                  <a:cubicBezTo>
                    <a:pt x="74" y="84"/>
                    <a:pt x="75" y="83"/>
                    <a:pt x="78" y="81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2" y="77"/>
                    <a:pt x="85" y="72"/>
                    <a:pt x="88" y="67"/>
                  </a:cubicBezTo>
                  <a:cubicBezTo>
                    <a:pt x="90" y="62"/>
                    <a:pt x="91" y="57"/>
                    <a:pt x="91" y="51"/>
                  </a:cubicBezTo>
                  <a:cubicBezTo>
                    <a:pt x="91" y="40"/>
                    <a:pt x="87" y="30"/>
                    <a:pt x="80" y="23"/>
                  </a:cubicBezTo>
                  <a:close/>
                  <a:moveTo>
                    <a:pt x="62" y="131"/>
                  </a:moveTo>
                  <a:cubicBezTo>
                    <a:pt x="62" y="131"/>
                    <a:pt x="62" y="131"/>
                    <a:pt x="6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2" y="131"/>
                    <a:pt x="62" y="131"/>
                    <a:pt x="62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59" name="Line 115"/>
            <p:cNvSpPr>
              <a:spLocks noChangeShapeType="1"/>
            </p:cNvSpPr>
            <p:nvPr/>
          </p:nvSpPr>
          <p:spPr bwMode="auto">
            <a:xfrm flipH="1">
              <a:off x="3473450" y="1774825"/>
              <a:ext cx="760413" cy="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60" name="Line 116"/>
            <p:cNvSpPr>
              <a:spLocks noChangeShapeType="1"/>
            </p:cNvSpPr>
            <p:nvPr/>
          </p:nvSpPr>
          <p:spPr bwMode="auto">
            <a:xfrm>
              <a:off x="3473450" y="3262313"/>
              <a:ext cx="0" cy="74930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61" name="Line 117"/>
            <p:cNvSpPr>
              <a:spLocks noChangeShapeType="1"/>
            </p:cNvSpPr>
            <p:nvPr/>
          </p:nvSpPr>
          <p:spPr bwMode="auto">
            <a:xfrm>
              <a:off x="4913313" y="4011613"/>
              <a:ext cx="720725" cy="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862" name="Line 118"/>
            <p:cNvSpPr>
              <a:spLocks noChangeShapeType="1"/>
            </p:cNvSpPr>
            <p:nvPr/>
          </p:nvSpPr>
          <p:spPr bwMode="auto">
            <a:xfrm flipV="1">
              <a:off x="5634038" y="1774825"/>
              <a:ext cx="0" cy="788988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10463" y="3401863"/>
            <a:ext cx="2492518" cy="1052724"/>
            <a:chOff x="5706495" y="3888502"/>
            <a:chExt cx="2492518" cy="1052724"/>
          </a:xfrm>
        </p:grpSpPr>
        <p:sp>
          <p:nvSpPr>
            <p:cNvPr id="21" name="Rectangle 167"/>
            <p:cNvSpPr>
              <a:spLocks noChangeArrowheads="1"/>
            </p:cNvSpPr>
            <p:nvPr/>
          </p:nvSpPr>
          <p:spPr bwMode="auto">
            <a:xfrm>
              <a:off x="5796927" y="4134723"/>
              <a:ext cx="2402086" cy="806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随着业务规模不断扩大，可能需要将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应用转变为分布式系统，这时需要考虑到分布式事务、负载均衡、容错处理等问题。但目前并没有这个需求。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47"/>
            <p:cNvSpPr txBox="1"/>
            <p:nvPr/>
          </p:nvSpPr>
          <p:spPr>
            <a:xfrm>
              <a:off x="5706495" y="3888502"/>
              <a:ext cx="1463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分布式系统问题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89151" y="1165075"/>
            <a:ext cx="2492518" cy="1260473"/>
            <a:chOff x="5685183" y="1651714"/>
            <a:chExt cx="2492518" cy="1260473"/>
          </a:xfrm>
        </p:grpSpPr>
        <p:sp>
          <p:nvSpPr>
            <p:cNvPr id="23" name="Rectangle 167"/>
            <p:cNvSpPr>
              <a:spLocks noChangeArrowheads="1"/>
            </p:cNvSpPr>
            <p:nvPr/>
          </p:nvSpPr>
          <p:spPr bwMode="auto">
            <a:xfrm>
              <a:off x="5775615" y="1897935"/>
              <a:ext cx="2402086" cy="1014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在复杂的业务场景下，需要对数据库操作进行事务管理。解决方案是利用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框架提供的声明式事务管理机制，通过注解或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配置来实现。与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层的数据交互需要对应相应的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DAO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结构，并且由控制器实现统一管理。</a:t>
              </a:r>
            </a:p>
          </p:txBody>
        </p:sp>
        <p:sp>
          <p:nvSpPr>
            <p:cNvPr id="24" name="TextBox 47"/>
            <p:cNvSpPr txBox="1"/>
            <p:nvPr/>
          </p:nvSpPr>
          <p:spPr>
            <a:xfrm>
              <a:off x="5685183" y="1651714"/>
              <a:ext cx="1235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事务处理问题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23600" y="3401863"/>
            <a:ext cx="2427785" cy="1052724"/>
            <a:chOff x="1019632" y="3888502"/>
            <a:chExt cx="2427785" cy="1052724"/>
          </a:xfrm>
        </p:grpSpPr>
        <p:sp>
          <p:nvSpPr>
            <p:cNvPr id="25" name="Rectangle 167"/>
            <p:cNvSpPr>
              <a:spLocks noChangeArrowheads="1"/>
            </p:cNvSpPr>
            <p:nvPr/>
          </p:nvSpPr>
          <p:spPr bwMode="auto">
            <a:xfrm>
              <a:off x="1019632" y="4134723"/>
              <a:ext cx="2402086" cy="806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50000"/>
                </a:lnSpc>
                <a:buFont typeface="Arial" charset="0"/>
                <a:buNone/>
              </a:pPr>
              <a:r>
                <a:rPr lang="en-US" altLang="zh-CN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ORM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框架，其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语句写法与传统的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JDBC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操作方式有所不同，需要充分理解其工作原理。解决方案是学习</a:t>
              </a:r>
              <a:r>
                <a:rPr lang="en-US" altLang="zh-CN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的基本语法、动态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等高级特性，并参考官方文档。</a:t>
              </a: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1938860" y="3888502"/>
              <a:ext cx="1508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数据库操作问题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39354" y="1178335"/>
            <a:ext cx="2427785" cy="1052724"/>
            <a:chOff x="1035386" y="1664974"/>
            <a:chExt cx="2427785" cy="1052724"/>
          </a:xfrm>
        </p:grpSpPr>
        <p:sp>
          <p:nvSpPr>
            <p:cNvPr id="27" name="Rectangle 167"/>
            <p:cNvSpPr>
              <a:spLocks noChangeArrowheads="1"/>
            </p:cNvSpPr>
            <p:nvPr/>
          </p:nvSpPr>
          <p:spPr bwMode="auto">
            <a:xfrm>
              <a:off x="1035386" y="1911195"/>
              <a:ext cx="2402086" cy="806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SSM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框架是由三个不同的框架整合而成，因此在搭建项目结构时需要考虑各项依赖关系。解决方案是按照官方文档提供的标准结构来搭建项目。</a:t>
              </a: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2227431" y="1664974"/>
              <a:ext cx="123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项目结构问题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58817" y="358586"/>
            <a:ext cx="2226366" cy="450017"/>
            <a:chOff x="3458817" y="358586"/>
            <a:chExt cx="2226366" cy="450017"/>
          </a:xfrm>
        </p:grpSpPr>
        <p:sp>
          <p:nvSpPr>
            <p:cNvPr id="30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主要技术难点</a:t>
              </a:r>
            </a:p>
          </p:txBody>
        </p:sp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subtitle for your presentation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56502" y="3467977"/>
            <a:ext cx="2550474" cy="1359378"/>
            <a:chOff x="6349946" y="1842737"/>
            <a:chExt cx="2550474" cy="1359378"/>
          </a:xfrm>
        </p:grpSpPr>
        <p:sp>
          <p:nvSpPr>
            <p:cNvPr id="29751" name="Freeform 55"/>
            <p:cNvSpPr>
              <a:spLocks noEditPoints="1"/>
            </p:cNvSpPr>
            <p:nvPr/>
          </p:nvSpPr>
          <p:spPr bwMode="auto">
            <a:xfrm flipH="1">
              <a:off x="7481975" y="2033525"/>
              <a:ext cx="301625" cy="203200"/>
            </a:xfrm>
            <a:custGeom>
              <a:avLst/>
              <a:gdLst>
                <a:gd name="T0" fmla="*/ 154 w 160"/>
                <a:gd name="T1" fmla="*/ 12 h 109"/>
                <a:gd name="T2" fmla="*/ 139 w 160"/>
                <a:gd name="T3" fmla="*/ 6 h 109"/>
                <a:gd name="T4" fmla="*/ 123 w 160"/>
                <a:gd name="T5" fmla="*/ 12 h 109"/>
                <a:gd name="T6" fmla="*/ 117 w 160"/>
                <a:gd name="T7" fmla="*/ 27 h 109"/>
                <a:gd name="T8" fmla="*/ 119 w 160"/>
                <a:gd name="T9" fmla="*/ 36 h 109"/>
                <a:gd name="T10" fmla="*/ 93 w 160"/>
                <a:gd name="T11" fmla="*/ 60 h 109"/>
                <a:gd name="T12" fmla="*/ 79 w 160"/>
                <a:gd name="T13" fmla="*/ 56 h 109"/>
                <a:gd name="T14" fmla="*/ 66 w 160"/>
                <a:gd name="T15" fmla="*/ 59 h 109"/>
                <a:gd name="T16" fmla="*/ 47 w 160"/>
                <a:gd name="T17" fmla="*/ 37 h 109"/>
                <a:gd name="T18" fmla="*/ 43 w 160"/>
                <a:gd name="T19" fmla="*/ 7 h 109"/>
                <a:gd name="T20" fmla="*/ 25 w 160"/>
                <a:gd name="T21" fmla="*/ 0 h 109"/>
                <a:gd name="T22" fmla="*/ 8 w 160"/>
                <a:gd name="T23" fmla="*/ 7 h 109"/>
                <a:gd name="T24" fmla="*/ 0 w 160"/>
                <a:gd name="T25" fmla="*/ 24 h 109"/>
                <a:gd name="T26" fmla="*/ 8 w 160"/>
                <a:gd name="T27" fmla="*/ 42 h 109"/>
                <a:gd name="T28" fmla="*/ 25 w 160"/>
                <a:gd name="T29" fmla="*/ 49 h 109"/>
                <a:gd name="T30" fmla="*/ 37 w 160"/>
                <a:gd name="T31" fmla="*/ 46 h 109"/>
                <a:gd name="T32" fmla="*/ 56 w 160"/>
                <a:gd name="T33" fmla="*/ 69 h 109"/>
                <a:gd name="T34" fmla="*/ 60 w 160"/>
                <a:gd name="T35" fmla="*/ 102 h 109"/>
                <a:gd name="T36" fmla="*/ 79 w 160"/>
                <a:gd name="T37" fmla="*/ 109 h 109"/>
                <a:gd name="T38" fmla="*/ 98 w 160"/>
                <a:gd name="T39" fmla="*/ 102 h 109"/>
                <a:gd name="T40" fmla="*/ 102 w 160"/>
                <a:gd name="T41" fmla="*/ 69 h 109"/>
                <a:gd name="T42" fmla="*/ 129 w 160"/>
                <a:gd name="T43" fmla="*/ 46 h 109"/>
                <a:gd name="T44" fmla="*/ 139 w 160"/>
                <a:gd name="T45" fmla="*/ 49 h 109"/>
                <a:gd name="T46" fmla="*/ 154 w 160"/>
                <a:gd name="T47" fmla="*/ 43 h 109"/>
                <a:gd name="T48" fmla="*/ 160 w 160"/>
                <a:gd name="T49" fmla="*/ 27 h 109"/>
                <a:gd name="T50" fmla="*/ 154 w 160"/>
                <a:gd name="T51" fmla="*/ 12 h 109"/>
                <a:gd name="T52" fmla="*/ 17 w 160"/>
                <a:gd name="T53" fmla="*/ 32 h 109"/>
                <a:gd name="T54" fmla="*/ 14 w 160"/>
                <a:gd name="T55" fmla="*/ 24 h 109"/>
                <a:gd name="T56" fmla="*/ 17 w 160"/>
                <a:gd name="T57" fmla="*/ 17 h 109"/>
                <a:gd name="T58" fmla="*/ 25 w 160"/>
                <a:gd name="T59" fmla="*/ 13 h 109"/>
                <a:gd name="T60" fmla="*/ 33 w 160"/>
                <a:gd name="T61" fmla="*/ 17 h 109"/>
                <a:gd name="T62" fmla="*/ 33 w 160"/>
                <a:gd name="T63" fmla="*/ 32 h 109"/>
                <a:gd name="T64" fmla="*/ 17 w 160"/>
                <a:gd name="T65" fmla="*/ 32 h 109"/>
                <a:gd name="T66" fmla="*/ 144 w 160"/>
                <a:gd name="T67" fmla="*/ 33 h 109"/>
                <a:gd name="T68" fmla="*/ 133 w 160"/>
                <a:gd name="T69" fmla="*/ 33 h 109"/>
                <a:gd name="T70" fmla="*/ 131 w 160"/>
                <a:gd name="T71" fmla="*/ 27 h 109"/>
                <a:gd name="T72" fmla="*/ 133 w 160"/>
                <a:gd name="T73" fmla="*/ 22 h 109"/>
                <a:gd name="T74" fmla="*/ 139 w 160"/>
                <a:gd name="T75" fmla="*/ 20 h 109"/>
                <a:gd name="T76" fmla="*/ 144 w 160"/>
                <a:gd name="T77" fmla="*/ 22 h 109"/>
                <a:gd name="T78" fmla="*/ 146 w 160"/>
                <a:gd name="T79" fmla="*/ 27 h 109"/>
                <a:gd name="T80" fmla="*/ 144 w 160"/>
                <a:gd name="T81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" h="109">
                  <a:moveTo>
                    <a:pt x="154" y="12"/>
                  </a:moveTo>
                  <a:cubicBezTo>
                    <a:pt x="150" y="8"/>
                    <a:pt x="144" y="6"/>
                    <a:pt x="139" y="6"/>
                  </a:cubicBezTo>
                  <a:cubicBezTo>
                    <a:pt x="133" y="6"/>
                    <a:pt x="127" y="8"/>
                    <a:pt x="123" y="12"/>
                  </a:cubicBezTo>
                  <a:cubicBezTo>
                    <a:pt x="119" y="16"/>
                    <a:pt x="117" y="22"/>
                    <a:pt x="117" y="27"/>
                  </a:cubicBezTo>
                  <a:cubicBezTo>
                    <a:pt x="117" y="31"/>
                    <a:pt x="118" y="34"/>
                    <a:pt x="119" y="36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89" y="57"/>
                    <a:pt x="84" y="56"/>
                    <a:pt x="79" y="56"/>
                  </a:cubicBezTo>
                  <a:cubicBezTo>
                    <a:pt x="74" y="56"/>
                    <a:pt x="70" y="57"/>
                    <a:pt x="66" y="59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2" y="27"/>
                    <a:pt x="51" y="15"/>
                    <a:pt x="43" y="7"/>
                  </a:cubicBezTo>
                  <a:cubicBezTo>
                    <a:pt x="38" y="2"/>
                    <a:pt x="32" y="0"/>
                    <a:pt x="25" y="0"/>
                  </a:cubicBezTo>
                  <a:cubicBezTo>
                    <a:pt x="19" y="0"/>
                    <a:pt x="12" y="2"/>
                    <a:pt x="8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1"/>
                    <a:pt x="3" y="37"/>
                    <a:pt x="8" y="42"/>
                  </a:cubicBezTo>
                  <a:cubicBezTo>
                    <a:pt x="12" y="47"/>
                    <a:pt x="19" y="49"/>
                    <a:pt x="25" y="49"/>
                  </a:cubicBezTo>
                  <a:cubicBezTo>
                    <a:pt x="29" y="49"/>
                    <a:pt x="33" y="48"/>
                    <a:pt x="37" y="46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0" y="79"/>
                    <a:pt x="51" y="93"/>
                    <a:pt x="60" y="102"/>
                  </a:cubicBezTo>
                  <a:cubicBezTo>
                    <a:pt x="65" y="107"/>
                    <a:pt x="72" y="109"/>
                    <a:pt x="79" y="109"/>
                  </a:cubicBezTo>
                  <a:cubicBezTo>
                    <a:pt x="86" y="109"/>
                    <a:pt x="93" y="107"/>
                    <a:pt x="98" y="102"/>
                  </a:cubicBezTo>
                  <a:cubicBezTo>
                    <a:pt x="107" y="93"/>
                    <a:pt x="108" y="80"/>
                    <a:pt x="102" y="69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32" y="48"/>
                    <a:pt x="135" y="49"/>
                    <a:pt x="139" y="49"/>
                  </a:cubicBezTo>
                  <a:cubicBezTo>
                    <a:pt x="144" y="49"/>
                    <a:pt x="150" y="47"/>
                    <a:pt x="154" y="43"/>
                  </a:cubicBezTo>
                  <a:cubicBezTo>
                    <a:pt x="158" y="38"/>
                    <a:pt x="160" y="33"/>
                    <a:pt x="160" y="27"/>
                  </a:cubicBezTo>
                  <a:cubicBezTo>
                    <a:pt x="160" y="22"/>
                    <a:pt x="158" y="16"/>
                    <a:pt x="154" y="12"/>
                  </a:cubicBezTo>
                  <a:moveTo>
                    <a:pt x="17" y="32"/>
                  </a:moveTo>
                  <a:cubicBezTo>
                    <a:pt x="15" y="30"/>
                    <a:pt x="14" y="27"/>
                    <a:pt x="14" y="24"/>
                  </a:cubicBezTo>
                  <a:cubicBezTo>
                    <a:pt x="14" y="21"/>
                    <a:pt x="15" y="19"/>
                    <a:pt x="17" y="17"/>
                  </a:cubicBezTo>
                  <a:cubicBezTo>
                    <a:pt x="20" y="14"/>
                    <a:pt x="22" y="13"/>
                    <a:pt x="25" y="13"/>
                  </a:cubicBezTo>
                  <a:cubicBezTo>
                    <a:pt x="28" y="13"/>
                    <a:pt x="31" y="14"/>
                    <a:pt x="33" y="17"/>
                  </a:cubicBezTo>
                  <a:cubicBezTo>
                    <a:pt x="38" y="21"/>
                    <a:pt x="38" y="28"/>
                    <a:pt x="33" y="32"/>
                  </a:cubicBezTo>
                  <a:cubicBezTo>
                    <a:pt x="29" y="37"/>
                    <a:pt x="22" y="37"/>
                    <a:pt x="17" y="32"/>
                  </a:cubicBezTo>
                  <a:moveTo>
                    <a:pt x="144" y="33"/>
                  </a:moveTo>
                  <a:cubicBezTo>
                    <a:pt x="141" y="36"/>
                    <a:pt x="136" y="36"/>
                    <a:pt x="133" y="33"/>
                  </a:cubicBezTo>
                  <a:cubicBezTo>
                    <a:pt x="132" y="31"/>
                    <a:pt x="131" y="29"/>
                    <a:pt x="131" y="27"/>
                  </a:cubicBezTo>
                  <a:cubicBezTo>
                    <a:pt x="131" y="25"/>
                    <a:pt x="132" y="23"/>
                    <a:pt x="133" y="22"/>
                  </a:cubicBezTo>
                  <a:cubicBezTo>
                    <a:pt x="135" y="20"/>
                    <a:pt x="137" y="20"/>
                    <a:pt x="139" y="20"/>
                  </a:cubicBezTo>
                  <a:cubicBezTo>
                    <a:pt x="141" y="20"/>
                    <a:pt x="143" y="20"/>
                    <a:pt x="144" y="22"/>
                  </a:cubicBezTo>
                  <a:cubicBezTo>
                    <a:pt x="146" y="23"/>
                    <a:pt x="146" y="25"/>
                    <a:pt x="146" y="27"/>
                  </a:cubicBezTo>
                  <a:cubicBezTo>
                    <a:pt x="146" y="29"/>
                    <a:pt x="146" y="31"/>
                    <a:pt x="144" y="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9753" name="Text Box 57"/>
            <p:cNvSpPr txBox="1">
              <a:spLocks noChangeArrowheads="1"/>
            </p:cNvSpPr>
            <p:nvPr/>
          </p:nvSpPr>
          <p:spPr bwMode="auto">
            <a:xfrm>
              <a:off x="7812500" y="1842737"/>
              <a:ext cx="62228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itchFamily="34" charset="0"/>
                </a:rPr>
                <a:t>03</a:t>
              </a:r>
            </a:p>
          </p:txBody>
        </p:sp>
        <p:sp>
          <p:nvSpPr>
            <p:cNvPr id="40" name="Rectangle 167"/>
            <p:cNvSpPr>
              <a:spLocks noChangeArrowheads="1"/>
            </p:cNvSpPr>
            <p:nvPr/>
          </p:nvSpPr>
          <p:spPr bwMode="auto">
            <a:xfrm>
              <a:off x="6349946" y="2603361"/>
              <a:ext cx="2402086" cy="59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编译中文会乱吗，并且对文件编码与编译器编码有要求，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IDEA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编辑器的许多默认编码可能是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GBK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需要改成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UTF-8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7"/>
            <p:cNvSpPr txBox="1"/>
            <p:nvPr/>
          </p:nvSpPr>
          <p:spPr>
            <a:xfrm>
              <a:off x="7664680" y="2345261"/>
              <a:ext cx="1235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字符编码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17132" y="2157183"/>
            <a:ext cx="2402086" cy="1540743"/>
            <a:chOff x="399221" y="3219611"/>
            <a:chExt cx="2402086" cy="1540743"/>
          </a:xfrm>
        </p:grpSpPr>
        <p:sp>
          <p:nvSpPr>
            <p:cNvPr id="29757" name="Text Box 61"/>
            <p:cNvSpPr txBox="1">
              <a:spLocks noChangeArrowheads="1"/>
            </p:cNvSpPr>
            <p:nvPr/>
          </p:nvSpPr>
          <p:spPr bwMode="auto">
            <a:xfrm>
              <a:off x="1889667" y="3219611"/>
              <a:ext cx="61106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1"/>
                  </a:solidFill>
                  <a:latin typeface="Impact" pitchFamily="34" charset="0"/>
                </a:rPr>
                <a:t>02</a:t>
              </a:r>
            </a:p>
          </p:txBody>
        </p:sp>
        <p:sp>
          <p:nvSpPr>
            <p:cNvPr id="29764" name="Freeform 68"/>
            <p:cNvSpPr>
              <a:spLocks noEditPoints="1"/>
            </p:cNvSpPr>
            <p:nvPr/>
          </p:nvSpPr>
          <p:spPr bwMode="auto">
            <a:xfrm>
              <a:off x="1605559" y="3324778"/>
              <a:ext cx="233363" cy="242887"/>
            </a:xfrm>
            <a:custGeom>
              <a:avLst/>
              <a:gdLst>
                <a:gd name="T0" fmla="*/ 123 w 144"/>
                <a:gd name="T1" fmla="*/ 21 h 151"/>
                <a:gd name="T2" fmla="*/ 127 w 144"/>
                <a:gd name="T3" fmla="*/ 119 h 151"/>
                <a:gd name="T4" fmla="*/ 133 w 144"/>
                <a:gd name="T5" fmla="*/ 76 h 151"/>
                <a:gd name="T6" fmla="*/ 108 w 144"/>
                <a:gd name="T7" fmla="*/ 101 h 151"/>
                <a:gd name="T8" fmla="*/ 105 w 144"/>
                <a:gd name="T9" fmla="*/ 76 h 151"/>
                <a:gd name="T10" fmla="*/ 42 w 144"/>
                <a:gd name="T11" fmla="*/ 100 h 151"/>
                <a:gd name="T12" fmla="*/ 32 w 144"/>
                <a:gd name="T13" fmla="*/ 76 h 151"/>
                <a:gd name="T14" fmla="*/ 25 w 144"/>
                <a:gd name="T15" fmla="*/ 112 h 151"/>
                <a:gd name="T16" fmla="*/ 0 w 144"/>
                <a:gd name="T17" fmla="*/ 72 h 151"/>
                <a:gd name="T18" fmla="*/ 72 w 144"/>
                <a:gd name="T19" fmla="*/ 0 h 151"/>
                <a:gd name="T20" fmla="*/ 94 w 144"/>
                <a:gd name="T21" fmla="*/ 131 h 151"/>
                <a:gd name="T22" fmla="*/ 88 w 144"/>
                <a:gd name="T23" fmla="*/ 151 h 151"/>
                <a:gd name="T24" fmla="*/ 56 w 144"/>
                <a:gd name="T25" fmla="*/ 151 h 151"/>
                <a:gd name="T26" fmla="*/ 50 w 144"/>
                <a:gd name="T27" fmla="*/ 146 h 151"/>
                <a:gd name="T28" fmla="*/ 33 w 144"/>
                <a:gd name="T29" fmla="*/ 131 h 151"/>
                <a:gd name="T30" fmla="*/ 29 w 144"/>
                <a:gd name="T31" fmla="*/ 121 h 151"/>
                <a:gd name="T32" fmla="*/ 76 w 144"/>
                <a:gd name="T33" fmla="*/ 83 h 151"/>
                <a:gd name="T34" fmla="*/ 115 w 144"/>
                <a:gd name="T35" fmla="*/ 121 h 151"/>
                <a:gd name="T36" fmla="*/ 111 w 144"/>
                <a:gd name="T37" fmla="*/ 131 h 151"/>
                <a:gd name="T38" fmla="*/ 94 w 144"/>
                <a:gd name="T39" fmla="*/ 131 h 151"/>
                <a:gd name="T40" fmla="*/ 83 w 144"/>
                <a:gd name="T41" fmla="*/ 140 h 151"/>
                <a:gd name="T42" fmla="*/ 83 w 144"/>
                <a:gd name="T43" fmla="*/ 125 h 151"/>
                <a:gd name="T44" fmla="*/ 97 w 144"/>
                <a:gd name="T45" fmla="*/ 120 h 151"/>
                <a:gd name="T46" fmla="*/ 47 w 144"/>
                <a:gd name="T47" fmla="*/ 120 h 151"/>
                <a:gd name="T48" fmla="*/ 56 w 144"/>
                <a:gd name="T49" fmla="*/ 120 h 151"/>
                <a:gd name="T50" fmla="*/ 61 w 144"/>
                <a:gd name="T51" fmla="*/ 140 h 151"/>
                <a:gd name="T52" fmla="*/ 115 w 144"/>
                <a:gd name="T53" fmla="*/ 29 h 151"/>
                <a:gd name="T54" fmla="*/ 114 w 144"/>
                <a:gd name="T55" fmla="*/ 28 h 151"/>
                <a:gd name="T56" fmla="*/ 112 w 144"/>
                <a:gd name="T57" fmla="*/ 69 h 151"/>
                <a:gd name="T58" fmla="*/ 115 w 144"/>
                <a:gd name="T59" fmla="*/ 29 h 151"/>
                <a:gd name="T60" fmla="*/ 108 w 144"/>
                <a:gd name="T61" fmla="*/ 23 h 151"/>
                <a:gd name="T62" fmla="*/ 101 w 144"/>
                <a:gd name="T63" fmla="*/ 24 h 151"/>
                <a:gd name="T64" fmla="*/ 108 w 144"/>
                <a:gd name="T65" fmla="*/ 23 h 151"/>
                <a:gd name="T66" fmla="*/ 82 w 144"/>
                <a:gd name="T67" fmla="*/ 12 h 151"/>
                <a:gd name="T68" fmla="*/ 75 w 144"/>
                <a:gd name="T69" fmla="*/ 35 h 151"/>
                <a:gd name="T70" fmla="*/ 96 w 144"/>
                <a:gd name="T71" fmla="*/ 30 h 151"/>
                <a:gd name="T72" fmla="*/ 82 w 144"/>
                <a:gd name="T73" fmla="*/ 12 h 151"/>
                <a:gd name="T74" fmla="*/ 69 w 144"/>
                <a:gd name="T75" fmla="*/ 12 h 151"/>
                <a:gd name="T76" fmla="*/ 49 w 144"/>
                <a:gd name="T77" fmla="*/ 27 h 151"/>
                <a:gd name="T78" fmla="*/ 50 w 144"/>
                <a:gd name="T79" fmla="*/ 31 h 151"/>
                <a:gd name="T80" fmla="*/ 69 w 144"/>
                <a:gd name="T81" fmla="*/ 12 h 151"/>
                <a:gd name="T82" fmla="*/ 48 w 144"/>
                <a:gd name="T83" fmla="*/ 16 h 151"/>
                <a:gd name="T84" fmla="*/ 41 w 144"/>
                <a:gd name="T85" fmla="*/ 27 h 151"/>
                <a:gd name="T86" fmla="*/ 48 w 144"/>
                <a:gd name="T87" fmla="*/ 16 h 151"/>
                <a:gd name="T88" fmla="*/ 30 w 144"/>
                <a:gd name="T89" fmla="*/ 28 h 151"/>
                <a:gd name="T90" fmla="*/ 11 w 144"/>
                <a:gd name="T91" fmla="*/ 69 h 151"/>
                <a:gd name="T92" fmla="*/ 39 w 144"/>
                <a:gd name="T93" fmla="*/ 33 h 151"/>
                <a:gd name="T94" fmla="*/ 99 w 144"/>
                <a:gd name="T95" fmla="*/ 36 h 151"/>
                <a:gd name="T96" fmla="*/ 96 w 144"/>
                <a:gd name="T97" fmla="*/ 37 h 151"/>
                <a:gd name="T98" fmla="*/ 75 w 144"/>
                <a:gd name="T99" fmla="*/ 69 h 151"/>
                <a:gd name="T100" fmla="*/ 99 w 144"/>
                <a:gd name="T101" fmla="*/ 36 h 151"/>
                <a:gd name="T102" fmla="*/ 69 w 144"/>
                <a:gd name="T103" fmla="*/ 42 h 151"/>
                <a:gd name="T104" fmla="*/ 45 w 144"/>
                <a:gd name="T105" fmla="*/ 36 h 151"/>
                <a:gd name="T106" fmla="*/ 69 w 144"/>
                <a:gd name="T107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4" h="151">
                  <a:moveTo>
                    <a:pt x="72" y="0"/>
                  </a:moveTo>
                  <a:cubicBezTo>
                    <a:pt x="92" y="0"/>
                    <a:pt x="110" y="8"/>
                    <a:pt x="123" y="21"/>
                  </a:cubicBezTo>
                  <a:cubicBezTo>
                    <a:pt x="136" y="34"/>
                    <a:pt x="144" y="53"/>
                    <a:pt x="144" y="72"/>
                  </a:cubicBezTo>
                  <a:cubicBezTo>
                    <a:pt x="144" y="90"/>
                    <a:pt x="138" y="106"/>
                    <a:pt x="127" y="119"/>
                  </a:cubicBezTo>
                  <a:cubicBezTo>
                    <a:pt x="122" y="124"/>
                    <a:pt x="114" y="118"/>
                    <a:pt x="119" y="112"/>
                  </a:cubicBezTo>
                  <a:cubicBezTo>
                    <a:pt x="127" y="102"/>
                    <a:pt x="132" y="89"/>
                    <a:pt x="133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85"/>
                    <a:pt x="110" y="94"/>
                    <a:pt x="108" y="101"/>
                  </a:cubicBezTo>
                  <a:cubicBezTo>
                    <a:pt x="107" y="106"/>
                    <a:pt x="101" y="105"/>
                    <a:pt x="102" y="100"/>
                  </a:cubicBezTo>
                  <a:cubicBezTo>
                    <a:pt x="104" y="93"/>
                    <a:pt x="105" y="85"/>
                    <a:pt x="105" y="76"/>
                  </a:cubicBezTo>
                  <a:cubicBezTo>
                    <a:pt x="78" y="76"/>
                    <a:pt x="66" y="76"/>
                    <a:pt x="39" y="76"/>
                  </a:cubicBezTo>
                  <a:cubicBezTo>
                    <a:pt x="39" y="85"/>
                    <a:pt x="40" y="93"/>
                    <a:pt x="42" y="100"/>
                  </a:cubicBezTo>
                  <a:cubicBezTo>
                    <a:pt x="43" y="105"/>
                    <a:pt x="37" y="106"/>
                    <a:pt x="35" y="101"/>
                  </a:cubicBezTo>
                  <a:cubicBezTo>
                    <a:pt x="33" y="93"/>
                    <a:pt x="32" y="85"/>
                    <a:pt x="3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2" y="89"/>
                    <a:pt x="17" y="102"/>
                    <a:pt x="25" y="112"/>
                  </a:cubicBezTo>
                  <a:cubicBezTo>
                    <a:pt x="30" y="118"/>
                    <a:pt x="21" y="124"/>
                    <a:pt x="17" y="119"/>
                  </a:cubicBezTo>
                  <a:cubicBezTo>
                    <a:pt x="6" y="106"/>
                    <a:pt x="0" y="90"/>
                    <a:pt x="0" y="72"/>
                  </a:cubicBezTo>
                  <a:cubicBezTo>
                    <a:pt x="0" y="53"/>
                    <a:pt x="8" y="34"/>
                    <a:pt x="21" y="21"/>
                  </a:cubicBezTo>
                  <a:cubicBezTo>
                    <a:pt x="34" y="8"/>
                    <a:pt x="52" y="0"/>
                    <a:pt x="72" y="0"/>
                  </a:cubicBezTo>
                  <a:close/>
                  <a:moveTo>
                    <a:pt x="94" y="131"/>
                  </a:moveTo>
                  <a:cubicBezTo>
                    <a:pt x="94" y="131"/>
                    <a:pt x="94" y="131"/>
                    <a:pt x="94" y="131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4" y="149"/>
                    <a:pt x="91" y="151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2" y="151"/>
                    <a:pt x="50" y="149"/>
                    <a:pt x="50" y="146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0" y="131"/>
                    <a:pt x="28" y="128"/>
                    <a:pt x="28" y="125"/>
                  </a:cubicBezTo>
                  <a:cubicBezTo>
                    <a:pt x="28" y="124"/>
                    <a:pt x="28" y="122"/>
                    <a:pt x="29" y="121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70" y="81"/>
                    <a:pt x="74" y="81"/>
                    <a:pt x="76" y="83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7" y="124"/>
                    <a:pt x="117" y="127"/>
                    <a:pt x="115" y="129"/>
                  </a:cubicBezTo>
                  <a:cubicBezTo>
                    <a:pt x="113" y="130"/>
                    <a:pt x="112" y="131"/>
                    <a:pt x="111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94" y="131"/>
                    <a:pt x="94" y="131"/>
                    <a:pt x="94" y="131"/>
                  </a:cubicBezTo>
                  <a:close/>
                  <a:moveTo>
                    <a:pt x="83" y="140"/>
                  </a:moveTo>
                  <a:cubicBezTo>
                    <a:pt x="83" y="140"/>
                    <a:pt x="83" y="140"/>
                    <a:pt x="83" y="140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83" y="122"/>
                    <a:pt x="85" y="120"/>
                    <a:pt x="88" y="120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9" y="120"/>
                    <a:pt x="61" y="122"/>
                    <a:pt x="61" y="125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83" y="140"/>
                    <a:pt x="83" y="140"/>
                    <a:pt x="83" y="140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4" y="28"/>
                    <a:pt x="114" y="28"/>
                  </a:cubicBezTo>
                  <a:cubicBezTo>
                    <a:pt x="111" y="30"/>
                    <a:pt x="108" y="32"/>
                    <a:pt x="105" y="33"/>
                  </a:cubicBezTo>
                  <a:cubicBezTo>
                    <a:pt x="109" y="44"/>
                    <a:pt x="111" y="56"/>
                    <a:pt x="112" y="69"/>
                  </a:cubicBezTo>
                  <a:cubicBezTo>
                    <a:pt x="133" y="69"/>
                    <a:pt x="133" y="69"/>
                    <a:pt x="133" y="69"/>
                  </a:cubicBezTo>
                  <a:cubicBezTo>
                    <a:pt x="132" y="54"/>
                    <a:pt x="125" y="40"/>
                    <a:pt x="115" y="29"/>
                  </a:cubicBezTo>
                  <a:close/>
                  <a:moveTo>
                    <a:pt x="108" y="23"/>
                  </a:moveTo>
                  <a:cubicBezTo>
                    <a:pt x="108" y="23"/>
                    <a:pt x="108" y="23"/>
                    <a:pt x="108" y="23"/>
                  </a:cubicBezTo>
                  <a:cubicBezTo>
                    <a:pt x="104" y="21"/>
                    <a:pt x="100" y="18"/>
                    <a:pt x="96" y="16"/>
                  </a:cubicBezTo>
                  <a:cubicBezTo>
                    <a:pt x="98" y="19"/>
                    <a:pt x="99" y="21"/>
                    <a:pt x="101" y="24"/>
                  </a:cubicBezTo>
                  <a:cubicBezTo>
                    <a:pt x="101" y="25"/>
                    <a:pt x="102" y="26"/>
                    <a:pt x="102" y="27"/>
                  </a:cubicBezTo>
                  <a:cubicBezTo>
                    <a:pt x="104" y="26"/>
                    <a:pt x="106" y="25"/>
                    <a:pt x="108" y="23"/>
                  </a:cubicBezTo>
                  <a:close/>
                  <a:moveTo>
                    <a:pt x="82" y="12"/>
                  </a:moveTo>
                  <a:cubicBezTo>
                    <a:pt x="82" y="12"/>
                    <a:pt x="82" y="12"/>
                    <a:pt x="82" y="12"/>
                  </a:cubicBezTo>
                  <a:cubicBezTo>
                    <a:pt x="80" y="12"/>
                    <a:pt x="78" y="12"/>
                    <a:pt x="75" y="1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82" y="35"/>
                    <a:pt x="88" y="33"/>
                    <a:pt x="94" y="31"/>
                  </a:cubicBezTo>
                  <a:cubicBezTo>
                    <a:pt x="95" y="31"/>
                    <a:pt x="96" y="30"/>
                    <a:pt x="96" y="30"/>
                  </a:cubicBezTo>
                  <a:cubicBezTo>
                    <a:pt x="96" y="29"/>
                    <a:pt x="95" y="28"/>
                    <a:pt x="95" y="27"/>
                  </a:cubicBezTo>
                  <a:cubicBezTo>
                    <a:pt x="91" y="20"/>
                    <a:pt x="87" y="15"/>
                    <a:pt x="82" y="12"/>
                  </a:cubicBezTo>
                  <a:close/>
                  <a:moveTo>
                    <a:pt x="69" y="12"/>
                  </a:moveTo>
                  <a:cubicBezTo>
                    <a:pt x="69" y="12"/>
                    <a:pt x="69" y="12"/>
                    <a:pt x="69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7" y="15"/>
                    <a:pt x="53" y="20"/>
                    <a:pt x="49" y="27"/>
                  </a:cubicBezTo>
                  <a:cubicBezTo>
                    <a:pt x="48" y="28"/>
                    <a:pt x="48" y="29"/>
                    <a:pt x="47" y="30"/>
                  </a:cubicBezTo>
                  <a:cubicBezTo>
                    <a:pt x="48" y="30"/>
                    <a:pt x="49" y="31"/>
                    <a:pt x="50" y="31"/>
                  </a:cubicBezTo>
                  <a:cubicBezTo>
                    <a:pt x="56" y="33"/>
                    <a:pt x="62" y="35"/>
                    <a:pt x="69" y="35"/>
                  </a:cubicBezTo>
                  <a:cubicBezTo>
                    <a:pt x="69" y="12"/>
                    <a:pt x="69" y="12"/>
                    <a:pt x="69" y="12"/>
                  </a:cubicBezTo>
                  <a:close/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4" y="18"/>
                    <a:pt x="39" y="21"/>
                    <a:pt x="36" y="23"/>
                  </a:cubicBezTo>
                  <a:cubicBezTo>
                    <a:pt x="37" y="25"/>
                    <a:pt x="39" y="26"/>
                    <a:pt x="41" y="27"/>
                  </a:cubicBezTo>
                  <a:cubicBezTo>
                    <a:pt x="42" y="26"/>
                    <a:pt x="43" y="25"/>
                    <a:pt x="43" y="24"/>
                  </a:cubicBezTo>
                  <a:cubicBezTo>
                    <a:pt x="45" y="21"/>
                    <a:pt x="46" y="19"/>
                    <a:pt x="48" y="16"/>
                  </a:cubicBezTo>
                  <a:close/>
                  <a:moveTo>
                    <a:pt x="30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29" y="29"/>
                    <a:pt x="29" y="29"/>
                  </a:cubicBezTo>
                  <a:cubicBezTo>
                    <a:pt x="18" y="40"/>
                    <a:pt x="12" y="54"/>
                    <a:pt x="11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56"/>
                    <a:pt x="35" y="44"/>
                    <a:pt x="39" y="33"/>
                  </a:cubicBezTo>
                  <a:cubicBezTo>
                    <a:pt x="36" y="32"/>
                    <a:pt x="33" y="30"/>
                    <a:pt x="30" y="28"/>
                  </a:cubicBezTo>
                  <a:close/>
                  <a:moveTo>
                    <a:pt x="99" y="36"/>
                  </a:moveTo>
                  <a:cubicBezTo>
                    <a:pt x="99" y="36"/>
                    <a:pt x="99" y="36"/>
                    <a:pt x="99" y="36"/>
                  </a:cubicBezTo>
                  <a:cubicBezTo>
                    <a:pt x="98" y="37"/>
                    <a:pt x="97" y="37"/>
                    <a:pt x="96" y="37"/>
                  </a:cubicBezTo>
                  <a:cubicBezTo>
                    <a:pt x="90" y="40"/>
                    <a:pt x="83" y="41"/>
                    <a:pt x="75" y="42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5" y="57"/>
                    <a:pt x="103" y="46"/>
                    <a:pt x="99" y="36"/>
                  </a:cubicBezTo>
                  <a:close/>
                  <a:moveTo>
                    <a:pt x="69" y="42"/>
                  </a:moveTo>
                  <a:cubicBezTo>
                    <a:pt x="69" y="42"/>
                    <a:pt x="69" y="42"/>
                    <a:pt x="69" y="42"/>
                  </a:cubicBezTo>
                  <a:cubicBezTo>
                    <a:pt x="61" y="41"/>
                    <a:pt x="54" y="40"/>
                    <a:pt x="48" y="37"/>
                  </a:cubicBezTo>
                  <a:cubicBezTo>
                    <a:pt x="47" y="37"/>
                    <a:pt x="46" y="37"/>
                    <a:pt x="45" y="36"/>
                  </a:cubicBezTo>
                  <a:cubicBezTo>
                    <a:pt x="41" y="46"/>
                    <a:pt x="39" y="57"/>
                    <a:pt x="3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42"/>
                    <a:pt x="69" y="42"/>
                    <a:pt x="69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4" name="Rectangle 167"/>
            <p:cNvSpPr>
              <a:spLocks noChangeArrowheads="1"/>
            </p:cNvSpPr>
            <p:nvPr/>
          </p:nvSpPr>
          <p:spPr bwMode="auto">
            <a:xfrm>
              <a:off x="399221" y="3953851"/>
              <a:ext cx="2402086" cy="806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依赖管理：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应用可能依赖于其他模块或者库，需要将这些依赖项正确地打包进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应用中，否则可能会导致运行错误。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47"/>
            <p:cNvSpPr txBox="1"/>
            <p:nvPr/>
          </p:nvSpPr>
          <p:spPr>
            <a:xfrm>
              <a:off x="1186517" y="3681276"/>
              <a:ext cx="1235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依赖管理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66070" y="554732"/>
            <a:ext cx="2402086" cy="1912001"/>
            <a:chOff x="803970" y="1895475"/>
            <a:chExt cx="2402086" cy="1912001"/>
          </a:xfrm>
        </p:grpSpPr>
        <p:grpSp>
          <p:nvGrpSpPr>
            <p:cNvPr id="29758" name="Group 62"/>
            <p:cNvGrpSpPr/>
            <p:nvPr/>
          </p:nvGrpSpPr>
          <p:grpSpPr bwMode="auto">
            <a:xfrm flipH="1">
              <a:off x="2005013" y="2001838"/>
              <a:ext cx="209550" cy="257175"/>
              <a:chOff x="0" y="0"/>
              <a:chExt cx="134" cy="1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9759" name="Freeform 63"/>
              <p:cNvSpPr>
                <a:spLocks noEditPoints="1"/>
              </p:cNvSpPr>
              <p:nvPr/>
            </p:nvSpPr>
            <p:spPr bwMode="auto">
              <a:xfrm>
                <a:off x="0" y="0"/>
                <a:ext cx="134" cy="163"/>
              </a:xfrm>
              <a:custGeom>
                <a:avLst/>
                <a:gdLst>
                  <a:gd name="T0" fmla="*/ 0 w 134"/>
                  <a:gd name="T1" fmla="*/ 0 h 163"/>
                  <a:gd name="T2" fmla="*/ 0 w 134"/>
                  <a:gd name="T3" fmla="*/ 163 h 163"/>
                  <a:gd name="T4" fmla="*/ 92 w 134"/>
                  <a:gd name="T5" fmla="*/ 163 h 163"/>
                  <a:gd name="T6" fmla="*/ 134 w 134"/>
                  <a:gd name="T7" fmla="*/ 121 h 163"/>
                  <a:gd name="T8" fmla="*/ 134 w 134"/>
                  <a:gd name="T9" fmla="*/ 0 h 163"/>
                  <a:gd name="T10" fmla="*/ 0 w 134"/>
                  <a:gd name="T11" fmla="*/ 0 h 163"/>
                  <a:gd name="T12" fmla="*/ 14 w 134"/>
                  <a:gd name="T13" fmla="*/ 14 h 163"/>
                  <a:gd name="T14" fmla="*/ 120 w 134"/>
                  <a:gd name="T15" fmla="*/ 14 h 163"/>
                  <a:gd name="T16" fmla="*/ 120 w 134"/>
                  <a:gd name="T17" fmla="*/ 112 h 163"/>
                  <a:gd name="T18" fmla="*/ 83 w 134"/>
                  <a:gd name="T19" fmla="*/ 112 h 163"/>
                  <a:gd name="T20" fmla="*/ 83 w 134"/>
                  <a:gd name="T21" fmla="*/ 150 h 163"/>
                  <a:gd name="T22" fmla="*/ 14 w 134"/>
                  <a:gd name="T23" fmla="*/ 150 h 163"/>
                  <a:gd name="T24" fmla="*/ 14 w 134"/>
                  <a:gd name="T25" fmla="*/ 14 h 163"/>
                  <a:gd name="T26" fmla="*/ 111 w 134"/>
                  <a:gd name="T27" fmla="*/ 125 h 163"/>
                  <a:gd name="T28" fmla="*/ 96 w 134"/>
                  <a:gd name="T29" fmla="*/ 140 h 163"/>
                  <a:gd name="T30" fmla="*/ 96 w 134"/>
                  <a:gd name="T31" fmla="*/ 125 h 163"/>
                  <a:gd name="T32" fmla="*/ 111 w 134"/>
                  <a:gd name="T33" fmla="*/ 12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4" h="163">
                    <a:moveTo>
                      <a:pt x="0" y="0"/>
                    </a:moveTo>
                    <a:lnTo>
                      <a:pt x="0" y="163"/>
                    </a:lnTo>
                    <a:lnTo>
                      <a:pt x="92" y="163"/>
                    </a:lnTo>
                    <a:lnTo>
                      <a:pt x="134" y="121"/>
                    </a:lnTo>
                    <a:lnTo>
                      <a:pt x="134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120" y="14"/>
                    </a:lnTo>
                    <a:lnTo>
                      <a:pt x="120" y="112"/>
                    </a:lnTo>
                    <a:lnTo>
                      <a:pt x="83" y="112"/>
                    </a:lnTo>
                    <a:lnTo>
                      <a:pt x="83" y="150"/>
                    </a:lnTo>
                    <a:lnTo>
                      <a:pt x="14" y="150"/>
                    </a:lnTo>
                    <a:lnTo>
                      <a:pt x="14" y="14"/>
                    </a:lnTo>
                    <a:close/>
                    <a:moveTo>
                      <a:pt x="111" y="125"/>
                    </a:moveTo>
                    <a:lnTo>
                      <a:pt x="96" y="140"/>
                    </a:lnTo>
                    <a:lnTo>
                      <a:pt x="96" y="125"/>
                    </a:lnTo>
                    <a:lnTo>
                      <a:pt x="111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9760" name="Rectangle 64"/>
              <p:cNvSpPr>
                <a:spLocks noChangeArrowheads="1"/>
              </p:cNvSpPr>
              <p:nvPr/>
            </p:nvSpPr>
            <p:spPr bwMode="auto">
              <a:xfrm>
                <a:off x="37" y="44"/>
                <a:ext cx="59" cy="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9761" name="Rectangle 65"/>
              <p:cNvSpPr>
                <a:spLocks noChangeArrowheads="1"/>
              </p:cNvSpPr>
              <p:nvPr/>
            </p:nvSpPr>
            <p:spPr bwMode="auto">
              <a:xfrm>
                <a:off x="37" y="83"/>
                <a:ext cx="38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29763" name="Text Box 67"/>
            <p:cNvSpPr txBox="1">
              <a:spLocks noChangeArrowheads="1"/>
            </p:cNvSpPr>
            <p:nvPr/>
          </p:nvSpPr>
          <p:spPr bwMode="auto">
            <a:xfrm>
              <a:off x="2307241" y="1895475"/>
              <a:ext cx="561372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itchFamily="34" charset="0"/>
                </a:rPr>
                <a:t>01</a:t>
              </a:r>
            </a:p>
          </p:txBody>
        </p:sp>
        <p:sp>
          <p:nvSpPr>
            <p:cNvPr id="46" name="Rectangle 167"/>
            <p:cNvSpPr>
              <a:spLocks noChangeArrowheads="1"/>
            </p:cNvSpPr>
            <p:nvPr/>
          </p:nvSpPr>
          <p:spPr bwMode="auto">
            <a:xfrm>
              <a:off x="803970" y="2585475"/>
              <a:ext cx="2402086" cy="1222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不同的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JDK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需要对应不同版本的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应用部署：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需要将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应用打包成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WAR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或者直接放到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webapps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目录下，但在部署过程中需要注意文件路径和配置文件等问题。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591266" y="2332355"/>
              <a:ext cx="1235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环境配置</a:t>
              </a:r>
            </a:p>
          </p:txBody>
        </p:sp>
      </p:grpSp>
      <p:sp>
        <p:nvSpPr>
          <p:cNvPr id="49" name="TextBox 47"/>
          <p:cNvSpPr txBox="1"/>
          <p:nvPr/>
        </p:nvSpPr>
        <p:spPr>
          <a:xfrm>
            <a:off x="3458817" y="358586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Tomcat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部署的难点</a:t>
            </a:r>
          </a:p>
        </p:txBody>
      </p:sp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58DFA755-9865-5E99-CB1B-857595316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2" y="968904"/>
            <a:ext cx="4670423" cy="3537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Line 46"/>
          <p:cNvSpPr>
            <a:spLocks noChangeShapeType="1"/>
          </p:cNvSpPr>
          <p:nvPr/>
        </p:nvSpPr>
        <p:spPr bwMode="auto">
          <a:xfrm>
            <a:off x="3203575" y="3921125"/>
            <a:ext cx="0" cy="719138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67" name="Line 47"/>
          <p:cNvSpPr>
            <a:spLocks noChangeShapeType="1"/>
          </p:cNvSpPr>
          <p:nvPr/>
        </p:nvSpPr>
        <p:spPr bwMode="auto">
          <a:xfrm>
            <a:off x="5883275" y="3921125"/>
            <a:ext cx="0" cy="719138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35000" y="1254919"/>
            <a:ext cx="7864475" cy="2237919"/>
            <a:chOff x="635000" y="1254919"/>
            <a:chExt cx="7864475" cy="2237919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 flipV="1">
              <a:off x="1220788" y="1575594"/>
              <a:ext cx="0" cy="382588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 flipV="1">
              <a:off x="4565650" y="1575594"/>
              <a:ext cx="0" cy="382588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Line 6"/>
            <p:cNvSpPr>
              <a:spLocks noChangeShapeType="1"/>
            </p:cNvSpPr>
            <p:nvPr/>
          </p:nvSpPr>
          <p:spPr bwMode="auto">
            <a:xfrm flipV="1">
              <a:off x="7216775" y="1575594"/>
              <a:ext cx="0" cy="382588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Line 7"/>
            <p:cNvSpPr>
              <a:spLocks noChangeShapeType="1"/>
            </p:cNvSpPr>
            <p:nvPr/>
          </p:nvSpPr>
          <p:spPr bwMode="auto">
            <a:xfrm flipV="1">
              <a:off x="2203450" y="1861344"/>
              <a:ext cx="0" cy="35560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Line 8"/>
            <p:cNvSpPr>
              <a:spLocks noChangeShapeType="1"/>
            </p:cNvSpPr>
            <p:nvPr/>
          </p:nvSpPr>
          <p:spPr bwMode="auto">
            <a:xfrm flipV="1">
              <a:off x="2889250" y="2778919"/>
              <a:ext cx="0" cy="360363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Line 9"/>
            <p:cNvSpPr>
              <a:spLocks noChangeShapeType="1"/>
            </p:cNvSpPr>
            <p:nvPr/>
          </p:nvSpPr>
          <p:spPr bwMode="auto">
            <a:xfrm flipV="1">
              <a:off x="3602038" y="1861344"/>
              <a:ext cx="0" cy="35560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Line 10"/>
            <p:cNvSpPr>
              <a:spLocks noChangeShapeType="1"/>
            </p:cNvSpPr>
            <p:nvPr/>
          </p:nvSpPr>
          <p:spPr bwMode="auto">
            <a:xfrm flipV="1">
              <a:off x="5529263" y="1861344"/>
              <a:ext cx="0" cy="35560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Line 11"/>
            <p:cNvSpPr>
              <a:spLocks noChangeShapeType="1"/>
            </p:cNvSpPr>
            <p:nvPr/>
          </p:nvSpPr>
          <p:spPr bwMode="auto">
            <a:xfrm flipV="1">
              <a:off x="6219825" y="2778919"/>
              <a:ext cx="0" cy="360363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" name="Line 12"/>
            <p:cNvSpPr>
              <a:spLocks noChangeShapeType="1"/>
            </p:cNvSpPr>
            <p:nvPr/>
          </p:nvSpPr>
          <p:spPr bwMode="auto">
            <a:xfrm flipV="1">
              <a:off x="8196263" y="2778919"/>
              <a:ext cx="0" cy="360363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635000" y="1891507"/>
              <a:ext cx="1174750" cy="1173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1898650" y="2175669"/>
              <a:ext cx="604838" cy="603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2589213" y="2175669"/>
              <a:ext cx="604837" cy="603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3298825" y="2175669"/>
              <a:ext cx="603250" cy="603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5237163" y="2175669"/>
              <a:ext cx="603250" cy="603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927725" y="2175669"/>
              <a:ext cx="606425" cy="603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7893050" y="2175669"/>
              <a:ext cx="606425" cy="603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3992563" y="1902619"/>
              <a:ext cx="1147762" cy="11509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6640513" y="1902619"/>
              <a:ext cx="1150937" cy="11509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42" name="Group 22"/>
            <p:cNvGrpSpPr/>
            <p:nvPr/>
          </p:nvGrpSpPr>
          <p:grpSpPr bwMode="auto">
            <a:xfrm>
              <a:off x="2093913" y="2337594"/>
              <a:ext cx="222250" cy="280988"/>
              <a:chOff x="0" y="0"/>
              <a:chExt cx="140" cy="177"/>
            </a:xfrm>
          </p:grpSpPr>
          <p:sp>
            <p:nvSpPr>
              <p:cNvPr id="5143" name="Freeform 23"/>
              <p:cNvSpPr>
                <a:spLocks noEditPoints="1"/>
              </p:cNvSpPr>
              <p:nvPr/>
            </p:nvSpPr>
            <p:spPr bwMode="auto">
              <a:xfrm>
                <a:off x="0" y="0"/>
                <a:ext cx="135" cy="134"/>
              </a:xfrm>
              <a:custGeom>
                <a:avLst/>
                <a:gdLst>
                  <a:gd name="T0" fmla="*/ 9 w 57"/>
                  <a:gd name="T1" fmla="*/ 50 h 57"/>
                  <a:gd name="T2" fmla="*/ 7 w 57"/>
                  <a:gd name="T3" fmla="*/ 56 h 57"/>
                  <a:gd name="T4" fmla="*/ 6 w 57"/>
                  <a:gd name="T5" fmla="*/ 49 h 57"/>
                  <a:gd name="T6" fmla="*/ 10 w 57"/>
                  <a:gd name="T7" fmla="*/ 45 h 57"/>
                  <a:gd name="T8" fmla="*/ 46 w 57"/>
                  <a:gd name="T9" fmla="*/ 10 h 57"/>
                  <a:gd name="T10" fmla="*/ 50 w 57"/>
                  <a:gd name="T11" fmla="*/ 1 h 57"/>
                  <a:gd name="T12" fmla="*/ 51 w 57"/>
                  <a:gd name="T13" fmla="*/ 8 h 57"/>
                  <a:gd name="T14" fmla="*/ 50 w 57"/>
                  <a:gd name="T15" fmla="*/ 10 h 57"/>
                  <a:gd name="T16" fmla="*/ 48 w 57"/>
                  <a:gd name="T17" fmla="*/ 11 h 57"/>
                  <a:gd name="T18" fmla="*/ 47 w 57"/>
                  <a:gd name="T19" fmla="*/ 11 h 57"/>
                  <a:gd name="T20" fmla="*/ 49 w 57"/>
                  <a:gd name="T21" fmla="*/ 18 h 57"/>
                  <a:gd name="T22" fmla="*/ 46 w 57"/>
                  <a:gd name="T23" fmla="*/ 14 h 57"/>
                  <a:gd name="T24" fmla="*/ 37 w 57"/>
                  <a:gd name="T25" fmla="*/ 21 h 57"/>
                  <a:gd name="T26" fmla="*/ 40 w 57"/>
                  <a:gd name="T27" fmla="*/ 26 h 57"/>
                  <a:gd name="T28" fmla="*/ 30 w 57"/>
                  <a:gd name="T29" fmla="*/ 28 h 57"/>
                  <a:gd name="T30" fmla="*/ 33 w 57"/>
                  <a:gd name="T31" fmla="*/ 34 h 57"/>
                  <a:gd name="T32" fmla="*/ 23 w 57"/>
                  <a:gd name="T33" fmla="*/ 35 h 57"/>
                  <a:gd name="T34" fmla="*/ 25 w 57"/>
                  <a:gd name="T35" fmla="*/ 41 h 57"/>
                  <a:gd name="T36" fmla="*/ 14 w 57"/>
                  <a:gd name="T37" fmla="*/ 45 h 57"/>
                  <a:gd name="T38" fmla="*/ 18 w 57"/>
                  <a:gd name="T39" fmla="*/ 48 h 57"/>
                  <a:gd name="T40" fmla="*/ 12 w 57"/>
                  <a:gd name="T41" fmla="*/ 47 h 57"/>
                  <a:gd name="T42" fmla="*/ 11 w 57"/>
                  <a:gd name="T43" fmla="*/ 48 h 57"/>
                  <a:gd name="T44" fmla="*/ 14 w 57"/>
                  <a:gd name="T45" fmla="*/ 53 h 57"/>
                  <a:gd name="T46" fmla="*/ 28 w 57"/>
                  <a:gd name="T47" fmla="*/ 15 h 57"/>
                  <a:gd name="T48" fmla="*/ 22 w 57"/>
                  <a:gd name="T49" fmla="*/ 20 h 57"/>
                  <a:gd name="T50" fmla="*/ 34 w 57"/>
                  <a:gd name="T51" fmla="*/ 22 h 57"/>
                  <a:gd name="T52" fmla="*/ 25 w 57"/>
                  <a:gd name="T53" fmla="*/ 7 h 57"/>
                  <a:gd name="T54" fmla="*/ 14 w 57"/>
                  <a:gd name="T55" fmla="*/ 12 h 57"/>
                  <a:gd name="T56" fmla="*/ 27 w 57"/>
                  <a:gd name="T57" fmla="*/ 13 h 57"/>
                  <a:gd name="T58" fmla="*/ 29 w 57"/>
                  <a:gd name="T59" fmla="*/ 11 h 57"/>
                  <a:gd name="T60" fmla="*/ 39 w 57"/>
                  <a:gd name="T61" fmla="*/ 8 h 57"/>
                  <a:gd name="T62" fmla="*/ 31 w 57"/>
                  <a:gd name="T63" fmla="*/ 14 h 57"/>
                  <a:gd name="T64" fmla="*/ 43 w 57"/>
                  <a:gd name="T65" fmla="*/ 12 h 57"/>
                  <a:gd name="T66" fmla="*/ 31 w 57"/>
                  <a:gd name="T67" fmla="*/ 13 h 57"/>
                  <a:gd name="T68" fmla="*/ 12 w 57"/>
                  <a:gd name="T69" fmla="*/ 27 h 57"/>
                  <a:gd name="T70" fmla="*/ 18 w 57"/>
                  <a:gd name="T71" fmla="*/ 19 h 57"/>
                  <a:gd name="T72" fmla="*/ 6 w 57"/>
                  <a:gd name="T73" fmla="*/ 24 h 57"/>
                  <a:gd name="T74" fmla="*/ 8 w 57"/>
                  <a:gd name="T75" fmla="*/ 39 h 57"/>
                  <a:gd name="T76" fmla="*/ 11 w 57"/>
                  <a:gd name="T77" fmla="*/ 29 h 57"/>
                  <a:gd name="T78" fmla="*/ 15 w 57"/>
                  <a:gd name="T79" fmla="*/ 29 h 57"/>
                  <a:gd name="T80" fmla="*/ 27 w 57"/>
                  <a:gd name="T81" fmla="*/ 29 h 57"/>
                  <a:gd name="T82" fmla="*/ 19 w 57"/>
                  <a:gd name="T83" fmla="*/ 22 h 57"/>
                  <a:gd name="T84" fmla="*/ 20 w 57"/>
                  <a:gd name="T85" fmla="*/ 35 h 57"/>
                  <a:gd name="T86" fmla="*/ 11 w 57"/>
                  <a:gd name="T87" fmla="*/ 43 h 57"/>
                  <a:gd name="T88" fmla="*/ 20 w 57"/>
                  <a:gd name="T89" fmla="*/ 3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" h="57">
                    <a:moveTo>
                      <a:pt x="14" y="53"/>
                    </a:moveTo>
                    <a:cubicBezTo>
                      <a:pt x="12" y="52"/>
                      <a:pt x="11" y="51"/>
                      <a:pt x="10" y="50"/>
                    </a:cubicBezTo>
                    <a:cubicBezTo>
                      <a:pt x="9" y="49"/>
                      <a:pt x="9" y="49"/>
                      <a:pt x="9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9" y="53"/>
                      <a:pt x="8" y="55"/>
                      <a:pt x="7" y="56"/>
                    </a:cubicBezTo>
                    <a:cubicBezTo>
                      <a:pt x="6" y="57"/>
                      <a:pt x="3" y="57"/>
                      <a:pt x="1" y="56"/>
                    </a:cubicBezTo>
                    <a:cubicBezTo>
                      <a:pt x="0" y="54"/>
                      <a:pt x="0" y="52"/>
                      <a:pt x="1" y="50"/>
                    </a:cubicBezTo>
                    <a:cubicBezTo>
                      <a:pt x="3" y="49"/>
                      <a:pt x="5" y="48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8" y="48"/>
                      <a:pt x="9" y="47"/>
                      <a:pt x="10" y="46"/>
                    </a:cubicBezTo>
                    <a:cubicBezTo>
                      <a:pt x="10" y="46"/>
                      <a:pt x="10" y="45"/>
                      <a:pt x="10" y="45"/>
                    </a:cubicBezTo>
                    <a:cubicBezTo>
                      <a:pt x="2" y="35"/>
                      <a:pt x="2" y="20"/>
                      <a:pt x="11" y="11"/>
                    </a:cubicBezTo>
                    <a:cubicBezTo>
                      <a:pt x="21" y="2"/>
                      <a:pt x="36" y="2"/>
                      <a:pt x="45" y="10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6"/>
                      <a:pt x="49" y="6"/>
                    </a:cubicBezTo>
                    <a:cubicBezTo>
                      <a:pt x="48" y="5"/>
                      <a:pt x="49" y="3"/>
                      <a:pt x="50" y="1"/>
                    </a:cubicBezTo>
                    <a:cubicBezTo>
                      <a:pt x="52" y="0"/>
                      <a:pt x="54" y="0"/>
                      <a:pt x="56" y="1"/>
                    </a:cubicBezTo>
                    <a:cubicBezTo>
                      <a:pt x="57" y="3"/>
                      <a:pt x="57" y="6"/>
                      <a:pt x="56" y="7"/>
                    </a:cubicBezTo>
                    <a:cubicBezTo>
                      <a:pt x="55" y="8"/>
                      <a:pt x="53" y="9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9" y="9"/>
                      <a:pt x="49" y="9"/>
                      <a:pt x="50" y="10"/>
                    </a:cubicBezTo>
                    <a:cubicBezTo>
                      <a:pt x="51" y="11"/>
                      <a:pt x="52" y="12"/>
                      <a:pt x="53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4"/>
                      <a:pt x="50" y="12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4"/>
                      <a:pt x="49" y="15"/>
                      <a:pt x="50" y="16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8"/>
                      <a:pt x="48" y="18"/>
                      <a:pt x="48" y="18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7" y="18"/>
                      <a:pt x="47" y="16"/>
                      <a:pt x="46" y="14"/>
                    </a:cubicBezTo>
                    <a:cubicBezTo>
                      <a:pt x="46" y="14"/>
                      <a:pt x="46" y="14"/>
                      <a:pt x="45" y="13"/>
                    </a:cubicBezTo>
                    <a:cubicBezTo>
                      <a:pt x="45" y="13"/>
                      <a:pt x="45" y="14"/>
                      <a:pt x="45" y="14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1"/>
                      <a:pt x="37" y="21"/>
                      <a:pt x="37" y="22"/>
                    </a:cubicBezTo>
                    <a:cubicBezTo>
                      <a:pt x="37" y="22"/>
                      <a:pt x="39" y="24"/>
                      <a:pt x="41" y="25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5"/>
                      <a:pt x="37" y="24"/>
                      <a:pt x="36" y="23"/>
                    </a:cubicBezTo>
                    <a:cubicBezTo>
                      <a:pt x="36" y="23"/>
                      <a:pt x="35" y="23"/>
                      <a:pt x="35" y="2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9"/>
                      <a:pt x="30" y="29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28" y="30"/>
                      <a:pt x="28" y="30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5"/>
                      <a:pt x="23" y="36"/>
                      <a:pt x="23" y="36"/>
                    </a:cubicBezTo>
                    <a:cubicBezTo>
                      <a:pt x="24" y="37"/>
                      <a:pt x="26" y="39"/>
                      <a:pt x="26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4" y="40"/>
                      <a:pt x="23" y="39"/>
                      <a:pt x="22" y="37"/>
                    </a:cubicBezTo>
                    <a:cubicBezTo>
                      <a:pt x="22" y="37"/>
                      <a:pt x="21" y="37"/>
                      <a:pt x="21" y="37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6"/>
                      <a:pt x="14" y="46"/>
                    </a:cubicBezTo>
                    <a:cubicBezTo>
                      <a:pt x="16" y="47"/>
                      <a:pt x="18" y="47"/>
                      <a:pt x="20" y="46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49"/>
                      <a:pt x="14" y="48"/>
                      <a:pt x="12" y="47"/>
                    </a:cubicBezTo>
                    <a:cubicBezTo>
                      <a:pt x="12" y="47"/>
                      <a:pt x="12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50"/>
                      <a:pt x="14" y="51"/>
                      <a:pt x="15" y="51"/>
                    </a:cubicBezTo>
                    <a:lnTo>
                      <a:pt x="14" y="53"/>
                    </a:lnTo>
                    <a:close/>
                    <a:moveTo>
                      <a:pt x="34" y="21"/>
                    </a:moveTo>
                    <a:cubicBezTo>
                      <a:pt x="32" y="19"/>
                      <a:pt x="30" y="17"/>
                      <a:pt x="29" y="15"/>
                    </a:cubicBezTo>
                    <a:cubicBezTo>
                      <a:pt x="29" y="14"/>
                      <a:pt x="28" y="14"/>
                      <a:pt x="28" y="15"/>
                    </a:cubicBezTo>
                    <a:cubicBezTo>
                      <a:pt x="26" y="16"/>
                      <a:pt x="24" y="17"/>
                      <a:pt x="22" y="19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20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1"/>
                      <a:pt x="34" y="21"/>
                    </a:cubicBezTo>
                    <a:close/>
                    <a:moveTo>
                      <a:pt x="27" y="12"/>
                    </a:moveTo>
                    <a:cubicBezTo>
                      <a:pt x="26" y="10"/>
                      <a:pt x="26" y="8"/>
                      <a:pt x="25" y="7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0" y="7"/>
                      <a:pt x="17" y="8"/>
                      <a:pt x="14" y="11"/>
                    </a:cubicBezTo>
                    <a:cubicBezTo>
                      <a:pt x="13" y="12"/>
                      <a:pt x="13" y="12"/>
                      <a:pt x="14" y="1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6"/>
                      <a:pt x="25" y="14"/>
                      <a:pt x="27" y="13"/>
                    </a:cubicBezTo>
                    <a:cubicBezTo>
                      <a:pt x="27" y="13"/>
                      <a:pt x="28" y="12"/>
                      <a:pt x="27" y="12"/>
                    </a:cubicBezTo>
                    <a:close/>
                    <a:moveTo>
                      <a:pt x="27" y="7"/>
                    </a:moveTo>
                    <a:cubicBezTo>
                      <a:pt x="27" y="8"/>
                      <a:pt x="28" y="10"/>
                      <a:pt x="29" y="11"/>
                    </a:cubicBezTo>
                    <a:cubicBezTo>
                      <a:pt x="29" y="12"/>
                      <a:pt x="30" y="12"/>
                      <a:pt x="30" y="11"/>
                    </a:cubicBezTo>
                    <a:cubicBezTo>
                      <a:pt x="33" y="10"/>
                      <a:pt x="36" y="9"/>
                      <a:pt x="39" y="9"/>
                    </a:cubicBezTo>
                    <a:cubicBezTo>
                      <a:pt x="39" y="9"/>
                      <a:pt x="40" y="8"/>
                      <a:pt x="39" y="8"/>
                    </a:cubicBezTo>
                    <a:cubicBezTo>
                      <a:pt x="36" y="6"/>
                      <a:pt x="32" y="5"/>
                      <a:pt x="28" y="6"/>
                    </a:cubicBezTo>
                    <a:cubicBezTo>
                      <a:pt x="27" y="6"/>
                      <a:pt x="27" y="6"/>
                      <a:pt x="27" y="7"/>
                    </a:cubicBezTo>
                    <a:close/>
                    <a:moveTo>
                      <a:pt x="31" y="14"/>
                    </a:moveTo>
                    <a:cubicBezTo>
                      <a:pt x="32" y="16"/>
                      <a:pt x="33" y="18"/>
                      <a:pt x="35" y="20"/>
                    </a:cubicBezTo>
                    <a:cubicBezTo>
                      <a:pt x="35" y="20"/>
                      <a:pt x="36" y="20"/>
                      <a:pt x="36" y="2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1"/>
                      <a:pt x="43" y="11"/>
                    </a:cubicBezTo>
                    <a:cubicBezTo>
                      <a:pt x="40" y="9"/>
                      <a:pt x="34" y="11"/>
                      <a:pt x="31" y="13"/>
                    </a:cubicBezTo>
                    <a:cubicBezTo>
                      <a:pt x="30" y="13"/>
                      <a:pt x="30" y="14"/>
                      <a:pt x="31" y="14"/>
                    </a:cubicBezTo>
                    <a:close/>
                    <a:moveTo>
                      <a:pt x="7" y="25"/>
                    </a:moveTo>
                    <a:cubicBezTo>
                      <a:pt x="8" y="26"/>
                      <a:pt x="10" y="26"/>
                      <a:pt x="12" y="27"/>
                    </a:cubicBezTo>
                    <a:cubicBezTo>
                      <a:pt x="12" y="28"/>
                      <a:pt x="13" y="27"/>
                      <a:pt x="13" y="27"/>
                    </a:cubicBezTo>
                    <a:cubicBezTo>
                      <a:pt x="14" y="25"/>
                      <a:pt x="16" y="23"/>
                      <a:pt x="18" y="20"/>
                    </a:cubicBezTo>
                    <a:cubicBezTo>
                      <a:pt x="18" y="20"/>
                      <a:pt x="18" y="20"/>
                      <a:pt x="18" y="19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3"/>
                      <a:pt x="12" y="13"/>
                      <a:pt x="11" y="14"/>
                    </a:cubicBezTo>
                    <a:cubicBezTo>
                      <a:pt x="9" y="17"/>
                      <a:pt x="7" y="20"/>
                      <a:pt x="6" y="24"/>
                    </a:cubicBezTo>
                    <a:cubicBezTo>
                      <a:pt x="6" y="25"/>
                      <a:pt x="6" y="25"/>
                      <a:pt x="7" y="25"/>
                    </a:cubicBezTo>
                    <a:close/>
                    <a:moveTo>
                      <a:pt x="6" y="28"/>
                    </a:moveTo>
                    <a:cubicBezTo>
                      <a:pt x="6" y="32"/>
                      <a:pt x="6" y="36"/>
                      <a:pt x="8" y="39"/>
                    </a:cubicBezTo>
                    <a:cubicBezTo>
                      <a:pt x="8" y="40"/>
                      <a:pt x="9" y="39"/>
                      <a:pt x="9" y="39"/>
                    </a:cubicBezTo>
                    <a:cubicBezTo>
                      <a:pt x="9" y="36"/>
                      <a:pt x="10" y="33"/>
                      <a:pt x="11" y="30"/>
                    </a:cubicBezTo>
                    <a:cubicBezTo>
                      <a:pt x="12" y="29"/>
                      <a:pt x="12" y="29"/>
                      <a:pt x="11" y="29"/>
                    </a:cubicBezTo>
                    <a:cubicBezTo>
                      <a:pt x="10" y="28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8"/>
                    </a:cubicBezTo>
                    <a:close/>
                    <a:moveTo>
                      <a:pt x="15" y="29"/>
                    </a:moveTo>
                    <a:cubicBezTo>
                      <a:pt x="17" y="30"/>
                      <a:pt x="19" y="32"/>
                      <a:pt x="21" y="34"/>
                    </a:cubicBezTo>
                    <a:cubicBezTo>
                      <a:pt x="21" y="34"/>
                      <a:pt x="22" y="34"/>
                      <a:pt x="22" y="3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19" y="22"/>
                    </a:cubicBezTo>
                    <a:cubicBezTo>
                      <a:pt x="17" y="24"/>
                      <a:pt x="16" y="26"/>
                      <a:pt x="15" y="28"/>
                    </a:cubicBezTo>
                    <a:cubicBezTo>
                      <a:pt x="14" y="28"/>
                      <a:pt x="14" y="29"/>
                      <a:pt x="15" y="29"/>
                    </a:cubicBezTo>
                    <a:close/>
                    <a:moveTo>
                      <a:pt x="20" y="35"/>
                    </a:moveTo>
                    <a:cubicBezTo>
                      <a:pt x="18" y="33"/>
                      <a:pt x="16" y="32"/>
                      <a:pt x="14" y="31"/>
                    </a:cubicBezTo>
                    <a:cubicBezTo>
                      <a:pt x="14" y="30"/>
                      <a:pt x="13" y="30"/>
                      <a:pt x="13" y="31"/>
                    </a:cubicBezTo>
                    <a:cubicBezTo>
                      <a:pt x="11" y="34"/>
                      <a:pt x="9" y="40"/>
                      <a:pt x="11" y="43"/>
                    </a:cubicBezTo>
                    <a:cubicBezTo>
                      <a:pt x="12" y="44"/>
                      <a:pt x="12" y="44"/>
                      <a:pt x="12" y="43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5"/>
                      <a:pt x="2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4" name="Freeform 24"/>
              <p:cNvSpPr>
                <a:spLocks noEditPoints="1"/>
              </p:cNvSpPr>
              <p:nvPr/>
            </p:nvSpPr>
            <p:spPr bwMode="auto">
              <a:xfrm>
                <a:off x="19" y="33"/>
                <a:ext cx="121" cy="144"/>
              </a:xfrm>
              <a:custGeom>
                <a:avLst/>
                <a:gdLst>
                  <a:gd name="T0" fmla="*/ 30 w 51"/>
                  <a:gd name="T1" fmla="*/ 25 h 61"/>
                  <a:gd name="T2" fmla="*/ 22 w 51"/>
                  <a:gd name="T3" fmla="*/ 30 h 61"/>
                  <a:gd name="T4" fmla="*/ 24 w 51"/>
                  <a:gd name="T5" fmla="*/ 37 h 61"/>
                  <a:gd name="T6" fmla="*/ 36 w 51"/>
                  <a:gd name="T7" fmla="*/ 32 h 61"/>
                  <a:gd name="T8" fmla="*/ 6 w 51"/>
                  <a:gd name="T9" fmla="*/ 39 h 61"/>
                  <a:gd name="T10" fmla="*/ 39 w 51"/>
                  <a:gd name="T11" fmla="*/ 33 h 61"/>
                  <a:gd name="T12" fmla="*/ 45 w 51"/>
                  <a:gd name="T13" fmla="*/ 0 h 61"/>
                  <a:gd name="T14" fmla="*/ 23 w 51"/>
                  <a:gd name="T15" fmla="*/ 43 h 61"/>
                  <a:gd name="T16" fmla="*/ 22 w 51"/>
                  <a:gd name="T17" fmla="*/ 45 h 61"/>
                  <a:gd name="T18" fmla="*/ 22 w 51"/>
                  <a:gd name="T19" fmla="*/ 53 h 61"/>
                  <a:gd name="T20" fmla="*/ 22 w 51"/>
                  <a:gd name="T21" fmla="*/ 54 h 61"/>
                  <a:gd name="T22" fmla="*/ 40 w 51"/>
                  <a:gd name="T23" fmla="*/ 60 h 61"/>
                  <a:gd name="T24" fmla="*/ 1 w 51"/>
                  <a:gd name="T25" fmla="*/ 61 h 61"/>
                  <a:gd name="T26" fmla="*/ 18 w 51"/>
                  <a:gd name="T27" fmla="*/ 55 h 61"/>
                  <a:gd name="T28" fmla="*/ 19 w 51"/>
                  <a:gd name="T29" fmla="*/ 53 h 61"/>
                  <a:gd name="T30" fmla="*/ 19 w 51"/>
                  <a:gd name="T31" fmla="*/ 45 h 61"/>
                  <a:gd name="T32" fmla="*/ 19 w 51"/>
                  <a:gd name="T33" fmla="*/ 44 h 61"/>
                  <a:gd name="T34" fmla="*/ 6 w 51"/>
                  <a:gd name="T35" fmla="*/ 39 h 61"/>
                  <a:gd name="T36" fmla="*/ 10 w 51"/>
                  <a:gd name="T37" fmla="*/ 35 h 61"/>
                  <a:gd name="T38" fmla="*/ 22 w 51"/>
                  <a:gd name="T39" fmla="*/ 37 h 61"/>
                  <a:gd name="T40" fmla="*/ 20 w 51"/>
                  <a:gd name="T41" fmla="*/ 32 h 61"/>
                  <a:gd name="T42" fmla="*/ 10 w 51"/>
                  <a:gd name="T43" fmla="*/ 34 h 61"/>
                  <a:gd name="T44" fmla="*/ 12 w 51"/>
                  <a:gd name="T45" fmla="*/ 32 h 61"/>
                  <a:gd name="T46" fmla="*/ 19 w 51"/>
                  <a:gd name="T47" fmla="*/ 29 h 61"/>
                  <a:gd name="T48" fmla="*/ 18 w 51"/>
                  <a:gd name="T49" fmla="*/ 26 h 61"/>
                  <a:gd name="T50" fmla="*/ 21 w 51"/>
                  <a:gd name="T51" fmla="*/ 29 h 61"/>
                  <a:gd name="T52" fmla="*/ 28 w 51"/>
                  <a:gd name="T53" fmla="*/ 23 h 61"/>
                  <a:gd name="T54" fmla="*/ 26 w 51"/>
                  <a:gd name="T55" fmla="*/ 19 h 61"/>
                  <a:gd name="T56" fmla="*/ 29 w 51"/>
                  <a:gd name="T57" fmla="*/ 22 h 61"/>
                  <a:gd name="T58" fmla="*/ 35 w 51"/>
                  <a:gd name="T59" fmla="*/ 15 h 61"/>
                  <a:gd name="T60" fmla="*/ 32 w 51"/>
                  <a:gd name="T61" fmla="*/ 12 h 61"/>
                  <a:gd name="T62" fmla="*/ 35 w 51"/>
                  <a:gd name="T63" fmla="*/ 13 h 61"/>
                  <a:gd name="T64" fmla="*/ 38 w 51"/>
                  <a:gd name="T65" fmla="*/ 6 h 61"/>
                  <a:gd name="T66" fmla="*/ 40 w 51"/>
                  <a:gd name="T67" fmla="*/ 4 h 61"/>
                  <a:gd name="T68" fmla="*/ 38 w 51"/>
                  <a:gd name="T69" fmla="*/ 14 h 61"/>
                  <a:gd name="T70" fmla="*/ 44 w 51"/>
                  <a:gd name="T71" fmla="*/ 15 h 61"/>
                  <a:gd name="T72" fmla="*/ 41 w 51"/>
                  <a:gd name="T73" fmla="*/ 4 h 61"/>
                  <a:gd name="T74" fmla="*/ 38 w 51"/>
                  <a:gd name="T75" fmla="*/ 32 h 61"/>
                  <a:gd name="T76" fmla="*/ 43 w 51"/>
                  <a:gd name="T77" fmla="*/ 18 h 61"/>
                  <a:gd name="T78" fmla="*/ 36 w 51"/>
                  <a:gd name="T79" fmla="*/ 16 h 61"/>
                  <a:gd name="T80" fmla="*/ 31 w 51"/>
                  <a:gd name="T81" fmla="*/ 24 h 61"/>
                  <a:gd name="T82" fmla="*/ 37 w 51"/>
                  <a:gd name="T83" fmla="*/ 30 h 61"/>
                  <a:gd name="T84" fmla="*/ 43 w 51"/>
                  <a:gd name="T8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" h="61">
                    <a:moveTo>
                      <a:pt x="36" y="31"/>
                    </a:move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29" y="25"/>
                      <a:pt x="29" y="25"/>
                    </a:cubicBezTo>
                    <a:cubicBezTo>
                      <a:pt x="27" y="27"/>
                      <a:pt x="24" y="29"/>
                      <a:pt x="22" y="30"/>
                    </a:cubicBezTo>
                    <a:cubicBezTo>
                      <a:pt x="22" y="30"/>
                      <a:pt x="22" y="31"/>
                      <a:pt x="22" y="31"/>
                    </a:cubicBezTo>
                    <a:cubicBezTo>
                      <a:pt x="23" y="33"/>
                      <a:pt x="24" y="35"/>
                      <a:pt x="24" y="37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9" y="36"/>
                      <a:pt x="32" y="35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lose/>
                    <a:moveTo>
                      <a:pt x="6" y="39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7" y="43"/>
                      <a:pt x="31" y="42"/>
                      <a:pt x="39" y="33"/>
                    </a:cubicBezTo>
                    <a:cubicBezTo>
                      <a:pt x="48" y="25"/>
                      <a:pt x="49" y="11"/>
                      <a:pt x="43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1" y="11"/>
                      <a:pt x="50" y="25"/>
                      <a:pt x="41" y="35"/>
                    </a:cubicBezTo>
                    <a:cubicBezTo>
                      <a:pt x="36" y="40"/>
                      <a:pt x="29" y="42"/>
                      <a:pt x="23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5" y="47"/>
                      <a:pt x="25" y="51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9" y="55"/>
                      <a:pt x="35" y="57"/>
                      <a:pt x="40" y="60"/>
                    </a:cubicBezTo>
                    <a:cubicBezTo>
                      <a:pt x="41" y="60"/>
                      <a:pt x="40" y="61"/>
                      <a:pt x="40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0" y="60"/>
                      <a:pt x="1" y="60"/>
                    </a:cubicBezTo>
                    <a:cubicBezTo>
                      <a:pt x="6" y="57"/>
                      <a:pt x="13" y="55"/>
                      <a:pt x="18" y="55"/>
                    </a:cubicBezTo>
                    <a:cubicBezTo>
                      <a:pt x="19" y="55"/>
                      <a:pt x="19" y="55"/>
                      <a:pt x="19" y="54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47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4" y="42"/>
                      <a:pt x="10" y="41"/>
                      <a:pt x="6" y="39"/>
                    </a:cubicBezTo>
                    <a:close/>
                    <a:moveTo>
                      <a:pt x="8" y="36"/>
                    </a:move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3" y="37"/>
                      <a:pt x="17" y="38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5"/>
                      <a:pt x="21" y="34"/>
                      <a:pt x="20" y="32"/>
                    </a:cubicBezTo>
                    <a:cubicBezTo>
                      <a:pt x="20" y="32"/>
                      <a:pt x="20" y="31"/>
                      <a:pt x="19" y="32"/>
                    </a:cubicBezTo>
                    <a:cubicBezTo>
                      <a:pt x="16" y="33"/>
                      <a:pt x="13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4" y="32"/>
                      <a:pt x="17" y="31"/>
                      <a:pt x="18" y="30"/>
                    </a:cubicBezTo>
                    <a:cubicBezTo>
                      <a:pt x="19" y="30"/>
                      <a:pt x="19" y="30"/>
                      <a:pt x="19" y="29"/>
                    </a:cubicBezTo>
                    <a:cubicBezTo>
                      <a:pt x="18" y="28"/>
                      <a:pt x="18" y="28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7"/>
                      <a:pt x="20" y="28"/>
                      <a:pt x="20" y="28"/>
                    </a:cubicBezTo>
                    <a:cubicBezTo>
                      <a:pt x="20" y="29"/>
                      <a:pt x="21" y="29"/>
                      <a:pt x="21" y="29"/>
                    </a:cubicBezTo>
                    <a:cubicBezTo>
                      <a:pt x="23" y="27"/>
                      <a:pt x="25" y="26"/>
                      <a:pt x="27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30" y="22"/>
                      <a:pt x="30" y="21"/>
                    </a:cubicBezTo>
                    <a:cubicBezTo>
                      <a:pt x="32" y="19"/>
                      <a:pt x="33" y="17"/>
                      <a:pt x="35" y="15"/>
                    </a:cubicBezTo>
                    <a:cubicBezTo>
                      <a:pt x="35" y="15"/>
                      <a:pt x="35" y="14"/>
                      <a:pt x="34" y="14"/>
                    </a:cubicBezTo>
                    <a:cubicBezTo>
                      <a:pt x="34" y="14"/>
                      <a:pt x="33" y="13"/>
                      <a:pt x="32" y="1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5" y="12"/>
                      <a:pt x="35" y="13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7" y="10"/>
                      <a:pt x="38" y="8"/>
                      <a:pt x="38" y="6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7"/>
                      <a:pt x="39" y="10"/>
                      <a:pt x="38" y="13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5"/>
                      <a:pt x="41" y="16"/>
                      <a:pt x="43" y="16"/>
                    </a:cubicBezTo>
                    <a:cubicBezTo>
                      <a:pt x="43" y="16"/>
                      <a:pt x="43" y="16"/>
                      <a:pt x="44" y="15"/>
                    </a:cubicBezTo>
                    <a:cubicBezTo>
                      <a:pt x="44" y="11"/>
                      <a:pt x="43" y="7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12"/>
                      <a:pt x="46" y="24"/>
                      <a:pt x="38" y="32"/>
                    </a:cubicBezTo>
                    <a:cubicBezTo>
                      <a:pt x="30" y="40"/>
                      <a:pt x="18" y="41"/>
                      <a:pt x="8" y="36"/>
                    </a:cubicBezTo>
                    <a:close/>
                    <a:moveTo>
                      <a:pt x="43" y="18"/>
                    </a:moveTo>
                    <a:cubicBezTo>
                      <a:pt x="41" y="17"/>
                      <a:pt x="39" y="17"/>
                      <a:pt x="37" y="16"/>
                    </a:cubicBezTo>
                    <a:cubicBezTo>
                      <a:pt x="37" y="16"/>
                      <a:pt x="36" y="16"/>
                      <a:pt x="36" y="16"/>
                    </a:cubicBezTo>
                    <a:cubicBezTo>
                      <a:pt x="35" y="18"/>
                      <a:pt x="33" y="21"/>
                      <a:pt x="31" y="23"/>
                    </a:cubicBezTo>
                    <a:cubicBezTo>
                      <a:pt x="31" y="23"/>
                      <a:pt x="31" y="23"/>
                      <a:pt x="31" y="24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6"/>
                      <a:pt x="42" y="23"/>
                      <a:pt x="43" y="19"/>
                    </a:cubicBezTo>
                    <a:cubicBezTo>
                      <a:pt x="43" y="18"/>
                      <a:pt x="43" y="18"/>
                      <a:pt x="4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45" name="Freeform 25"/>
            <p:cNvSpPr/>
            <p:nvPr/>
          </p:nvSpPr>
          <p:spPr bwMode="auto">
            <a:xfrm>
              <a:off x="2792413" y="2351882"/>
              <a:ext cx="209550" cy="250825"/>
            </a:xfrm>
            <a:custGeom>
              <a:avLst/>
              <a:gdLst>
                <a:gd name="T0" fmla="*/ 54 w 56"/>
                <a:gd name="T1" fmla="*/ 67 h 67"/>
                <a:gd name="T2" fmla="*/ 8 w 56"/>
                <a:gd name="T3" fmla="*/ 67 h 67"/>
                <a:gd name="T4" fmla="*/ 0 w 56"/>
                <a:gd name="T5" fmla="*/ 59 h 67"/>
                <a:gd name="T6" fmla="*/ 0 w 56"/>
                <a:gd name="T7" fmla="*/ 8 h 67"/>
                <a:gd name="T8" fmla="*/ 8 w 56"/>
                <a:gd name="T9" fmla="*/ 0 h 67"/>
                <a:gd name="T10" fmla="*/ 54 w 56"/>
                <a:gd name="T11" fmla="*/ 0 h 67"/>
                <a:gd name="T12" fmla="*/ 56 w 56"/>
                <a:gd name="T13" fmla="*/ 2 h 67"/>
                <a:gd name="T14" fmla="*/ 56 w 56"/>
                <a:gd name="T15" fmla="*/ 11 h 67"/>
                <a:gd name="T16" fmla="*/ 55 w 56"/>
                <a:gd name="T17" fmla="*/ 12 h 67"/>
                <a:gd name="T18" fmla="*/ 54 w 56"/>
                <a:gd name="T19" fmla="*/ 12 h 67"/>
                <a:gd name="T20" fmla="*/ 53 w 56"/>
                <a:gd name="T21" fmla="*/ 11 h 67"/>
                <a:gd name="T22" fmla="*/ 53 w 56"/>
                <a:gd name="T23" fmla="*/ 5 h 67"/>
                <a:gd name="T24" fmla="*/ 51 w 56"/>
                <a:gd name="T25" fmla="*/ 3 h 67"/>
                <a:gd name="T26" fmla="*/ 8 w 56"/>
                <a:gd name="T27" fmla="*/ 3 h 67"/>
                <a:gd name="T28" fmla="*/ 8 w 56"/>
                <a:gd name="T29" fmla="*/ 14 h 67"/>
                <a:gd name="T30" fmla="*/ 54 w 56"/>
                <a:gd name="T31" fmla="*/ 14 h 67"/>
                <a:gd name="T32" fmla="*/ 56 w 56"/>
                <a:gd name="T33" fmla="*/ 16 h 67"/>
                <a:gd name="T34" fmla="*/ 56 w 56"/>
                <a:gd name="T35" fmla="*/ 65 h 67"/>
                <a:gd name="T36" fmla="*/ 54 w 56"/>
                <a:gd name="T3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7">
                  <a:moveTo>
                    <a:pt x="54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4" y="67"/>
                    <a:pt x="0" y="64"/>
                    <a:pt x="0" y="59"/>
                  </a:cubicBezTo>
                  <a:cubicBezTo>
                    <a:pt x="0" y="42"/>
                    <a:pt x="0" y="25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38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4"/>
                    <a:pt x="52" y="3"/>
                    <a:pt x="51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2" y="3"/>
                    <a:pt x="2" y="14"/>
                    <a:pt x="8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4"/>
                    <a:pt x="56" y="15"/>
                    <a:pt x="56" y="16"/>
                  </a:cubicBezTo>
                  <a:cubicBezTo>
                    <a:pt x="56" y="32"/>
                    <a:pt x="56" y="49"/>
                    <a:pt x="56" y="65"/>
                  </a:cubicBezTo>
                  <a:cubicBezTo>
                    <a:pt x="56" y="66"/>
                    <a:pt x="55" y="67"/>
                    <a:pt x="5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Freeform 26"/>
            <p:cNvSpPr>
              <a:spLocks noEditPoints="1"/>
            </p:cNvSpPr>
            <p:nvPr/>
          </p:nvSpPr>
          <p:spPr bwMode="auto">
            <a:xfrm>
              <a:off x="3463925" y="2307432"/>
              <a:ext cx="261938" cy="314325"/>
            </a:xfrm>
            <a:custGeom>
              <a:avLst/>
              <a:gdLst>
                <a:gd name="T0" fmla="*/ 23 w 70"/>
                <a:gd name="T1" fmla="*/ 70 h 84"/>
                <a:gd name="T2" fmla="*/ 29 w 70"/>
                <a:gd name="T3" fmla="*/ 72 h 84"/>
                <a:gd name="T4" fmla="*/ 17 w 70"/>
                <a:gd name="T5" fmla="*/ 29 h 84"/>
                <a:gd name="T6" fmla="*/ 17 w 70"/>
                <a:gd name="T7" fmla="*/ 31 h 84"/>
                <a:gd name="T8" fmla="*/ 4 w 70"/>
                <a:gd name="T9" fmla="*/ 54 h 84"/>
                <a:gd name="T10" fmla="*/ 2 w 70"/>
                <a:gd name="T11" fmla="*/ 54 h 84"/>
                <a:gd name="T12" fmla="*/ 16 w 70"/>
                <a:gd name="T13" fmla="*/ 29 h 84"/>
                <a:gd name="T14" fmla="*/ 17 w 70"/>
                <a:gd name="T15" fmla="*/ 29 h 84"/>
                <a:gd name="T16" fmla="*/ 66 w 70"/>
                <a:gd name="T17" fmla="*/ 58 h 84"/>
                <a:gd name="T18" fmla="*/ 53 w 70"/>
                <a:gd name="T19" fmla="*/ 81 h 84"/>
                <a:gd name="T20" fmla="*/ 52 w 70"/>
                <a:gd name="T21" fmla="*/ 83 h 84"/>
                <a:gd name="T22" fmla="*/ 54 w 70"/>
                <a:gd name="T23" fmla="*/ 84 h 84"/>
                <a:gd name="T24" fmla="*/ 67 w 70"/>
                <a:gd name="T25" fmla="*/ 58 h 84"/>
                <a:gd name="T26" fmla="*/ 59 w 70"/>
                <a:gd name="T27" fmla="*/ 58 h 84"/>
                <a:gd name="T28" fmla="*/ 58 w 70"/>
                <a:gd name="T29" fmla="*/ 59 h 84"/>
                <a:gd name="T30" fmla="*/ 49 w 70"/>
                <a:gd name="T31" fmla="*/ 74 h 84"/>
                <a:gd name="T32" fmla="*/ 48 w 70"/>
                <a:gd name="T33" fmla="*/ 75 h 84"/>
                <a:gd name="T34" fmla="*/ 50 w 70"/>
                <a:gd name="T35" fmla="*/ 77 h 84"/>
                <a:gd name="T36" fmla="*/ 59 w 70"/>
                <a:gd name="T37" fmla="*/ 58 h 84"/>
                <a:gd name="T38" fmla="*/ 21 w 70"/>
                <a:gd name="T39" fmla="*/ 37 h 84"/>
                <a:gd name="T40" fmla="*/ 21 w 70"/>
                <a:gd name="T41" fmla="*/ 38 h 84"/>
                <a:gd name="T42" fmla="*/ 12 w 70"/>
                <a:gd name="T43" fmla="*/ 54 h 84"/>
                <a:gd name="T44" fmla="*/ 11 w 70"/>
                <a:gd name="T45" fmla="*/ 54 h 84"/>
                <a:gd name="T46" fmla="*/ 20 w 70"/>
                <a:gd name="T47" fmla="*/ 36 h 84"/>
                <a:gd name="T48" fmla="*/ 50 w 70"/>
                <a:gd name="T49" fmla="*/ 57 h 84"/>
                <a:gd name="T50" fmla="*/ 45 w 70"/>
                <a:gd name="T51" fmla="*/ 75 h 84"/>
                <a:gd name="T52" fmla="*/ 13 w 70"/>
                <a:gd name="T53" fmla="*/ 62 h 84"/>
                <a:gd name="T54" fmla="*/ 21 w 70"/>
                <a:gd name="T55" fmla="*/ 53 h 84"/>
                <a:gd name="T56" fmla="*/ 40 w 70"/>
                <a:gd name="T57" fmla="*/ 37 h 84"/>
                <a:gd name="T58" fmla="*/ 44 w 70"/>
                <a:gd name="T59" fmla="*/ 32 h 84"/>
                <a:gd name="T60" fmla="*/ 51 w 70"/>
                <a:gd name="T61" fmla="*/ 35 h 84"/>
                <a:gd name="T62" fmla="*/ 50 w 70"/>
                <a:gd name="T63" fmla="*/ 37 h 84"/>
                <a:gd name="T64" fmla="*/ 50 w 70"/>
                <a:gd name="T65" fmla="*/ 57 h 84"/>
                <a:gd name="T66" fmla="*/ 58 w 70"/>
                <a:gd name="T67" fmla="*/ 7 h 84"/>
                <a:gd name="T68" fmla="*/ 66 w 70"/>
                <a:gd name="T69" fmla="*/ 11 h 84"/>
                <a:gd name="T70" fmla="*/ 53 w 70"/>
                <a:gd name="T71" fmla="*/ 34 h 84"/>
                <a:gd name="T72" fmla="*/ 45 w 70"/>
                <a:gd name="T73" fmla="*/ 30 h 84"/>
                <a:gd name="T74" fmla="*/ 60 w 70"/>
                <a:gd name="T75" fmla="*/ 5 h 84"/>
                <a:gd name="T76" fmla="*/ 67 w 70"/>
                <a:gd name="T77" fmla="*/ 9 h 84"/>
                <a:gd name="T78" fmla="*/ 60 w 70"/>
                <a:gd name="T79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84">
                  <a:moveTo>
                    <a:pt x="29" y="74"/>
                  </a:moveTo>
                  <a:cubicBezTo>
                    <a:pt x="26" y="77"/>
                    <a:pt x="22" y="74"/>
                    <a:pt x="23" y="70"/>
                  </a:cubicBezTo>
                  <a:cubicBezTo>
                    <a:pt x="23" y="69"/>
                    <a:pt x="23" y="69"/>
                    <a:pt x="24" y="69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30" y="73"/>
                    <a:pt x="29" y="74"/>
                  </a:cubicBezTo>
                  <a:close/>
                  <a:moveTo>
                    <a:pt x="17" y="29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8" y="34"/>
                    <a:pt x="2" y="44"/>
                    <a:pt x="4" y="5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3"/>
                    <a:pt x="6" y="32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lose/>
                  <a:moveTo>
                    <a:pt x="67" y="58"/>
                  </a:move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65" y="59"/>
                    <a:pt x="65" y="59"/>
                  </a:cubicBezTo>
                  <a:cubicBezTo>
                    <a:pt x="67" y="69"/>
                    <a:pt x="62" y="78"/>
                    <a:pt x="53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3" y="83"/>
                    <a:pt x="53" y="83"/>
                  </a:cubicBezTo>
                  <a:cubicBezTo>
                    <a:pt x="53" y="84"/>
                    <a:pt x="53" y="84"/>
                    <a:pt x="54" y="84"/>
                  </a:cubicBezTo>
                  <a:cubicBezTo>
                    <a:pt x="64" y="80"/>
                    <a:pt x="70" y="69"/>
                    <a:pt x="68" y="59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59" y="58"/>
                  </a:moveTo>
                  <a:cubicBezTo>
                    <a:pt x="58" y="58"/>
                    <a:pt x="58" y="58"/>
                    <a:pt x="58" y="58"/>
                  </a:cubicBezTo>
                  <a:cubicBezTo>
                    <a:pt x="58" y="58"/>
                    <a:pt x="58" y="58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60" y="66"/>
                    <a:pt x="56" y="73"/>
                    <a:pt x="49" y="74"/>
                  </a:cubicBezTo>
                  <a:cubicBezTo>
                    <a:pt x="49" y="74"/>
                    <a:pt x="49" y="74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8" y="75"/>
                    <a:pt x="63" y="67"/>
                    <a:pt x="60" y="59"/>
                  </a:cubicBezTo>
                  <a:cubicBezTo>
                    <a:pt x="60" y="58"/>
                    <a:pt x="59" y="58"/>
                    <a:pt x="59" y="58"/>
                  </a:cubicBezTo>
                  <a:close/>
                  <a:moveTo>
                    <a:pt x="21" y="36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2" y="37"/>
                    <a:pt x="21" y="37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4" y="39"/>
                    <a:pt x="10" y="46"/>
                    <a:pt x="12" y="53"/>
                  </a:cubicBezTo>
                  <a:cubicBezTo>
                    <a:pt x="12" y="53"/>
                    <a:pt x="12" y="53"/>
                    <a:pt x="12" y="54"/>
                  </a:cubicBezTo>
                  <a:cubicBezTo>
                    <a:pt x="12" y="54"/>
                    <a:pt x="12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7" y="46"/>
                    <a:pt x="12" y="37"/>
                    <a:pt x="20" y="36"/>
                  </a:cubicBezTo>
                  <a:cubicBezTo>
                    <a:pt x="21" y="35"/>
                    <a:pt x="21" y="36"/>
                    <a:pt x="21" y="36"/>
                  </a:cubicBezTo>
                  <a:close/>
                  <a:moveTo>
                    <a:pt x="50" y="57"/>
                  </a:moveTo>
                  <a:cubicBezTo>
                    <a:pt x="47" y="61"/>
                    <a:pt x="46" y="64"/>
                    <a:pt x="45" y="67"/>
                  </a:cubicBezTo>
                  <a:cubicBezTo>
                    <a:pt x="44" y="69"/>
                    <a:pt x="44" y="72"/>
                    <a:pt x="45" y="75"/>
                  </a:cubicBezTo>
                  <a:cubicBezTo>
                    <a:pt x="45" y="78"/>
                    <a:pt x="43" y="79"/>
                    <a:pt x="41" y="78"/>
                  </a:cubicBezTo>
                  <a:cubicBezTo>
                    <a:pt x="32" y="73"/>
                    <a:pt x="22" y="67"/>
                    <a:pt x="13" y="62"/>
                  </a:cubicBezTo>
                  <a:cubicBezTo>
                    <a:pt x="11" y="60"/>
                    <a:pt x="11" y="58"/>
                    <a:pt x="13" y="57"/>
                  </a:cubicBezTo>
                  <a:cubicBezTo>
                    <a:pt x="17" y="56"/>
                    <a:pt x="19" y="54"/>
                    <a:pt x="21" y="53"/>
                  </a:cubicBezTo>
                  <a:cubicBezTo>
                    <a:pt x="23" y="51"/>
                    <a:pt x="24" y="48"/>
                    <a:pt x="27" y="43"/>
                  </a:cubicBezTo>
                  <a:cubicBezTo>
                    <a:pt x="30" y="38"/>
                    <a:pt x="35" y="36"/>
                    <a:pt x="40" y="37"/>
                  </a:cubicBezTo>
                  <a:cubicBezTo>
                    <a:pt x="42" y="38"/>
                    <a:pt x="43" y="37"/>
                    <a:pt x="44" y="33"/>
                  </a:cubicBezTo>
                  <a:cubicBezTo>
                    <a:pt x="44" y="33"/>
                    <a:pt x="44" y="33"/>
                    <a:pt x="44" y="32"/>
                  </a:cubicBezTo>
                  <a:cubicBezTo>
                    <a:pt x="44" y="32"/>
                    <a:pt x="45" y="31"/>
                    <a:pt x="45" y="32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6"/>
                    <a:pt x="51" y="36"/>
                  </a:cubicBezTo>
                  <a:cubicBezTo>
                    <a:pt x="51" y="36"/>
                    <a:pt x="50" y="37"/>
                    <a:pt x="50" y="37"/>
                  </a:cubicBezTo>
                  <a:cubicBezTo>
                    <a:pt x="47" y="40"/>
                    <a:pt x="47" y="40"/>
                    <a:pt x="49" y="42"/>
                  </a:cubicBezTo>
                  <a:cubicBezTo>
                    <a:pt x="52" y="46"/>
                    <a:pt x="53" y="51"/>
                    <a:pt x="50" y="57"/>
                  </a:cubicBezTo>
                  <a:close/>
                  <a:moveTo>
                    <a:pt x="45" y="29"/>
                  </a:moveTo>
                  <a:cubicBezTo>
                    <a:pt x="48" y="22"/>
                    <a:pt x="53" y="13"/>
                    <a:pt x="58" y="7"/>
                  </a:cubicBezTo>
                  <a:cubicBezTo>
                    <a:pt x="58" y="7"/>
                    <a:pt x="59" y="6"/>
                    <a:pt x="59" y="7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2"/>
                  </a:cubicBezTo>
                  <a:cubicBezTo>
                    <a:pt x="63" y="19"/>
                    <a:pt x="58" y="28"/>
                    <a:pt x="53" y="34"/>
                  </a:cubicBezTo>
                  <a:cubicBezTo>
                    <a:pt x="53" y="34"/>
                    <a:pt x="52" y="34"/>
                    <a:pt x="52" y="3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29"/>
                  </a:cubicBezTo>
                  <a:close/>
                  <a:moveTo>
                    <a:pt x="60" y="5"/>
                  </a:moveTo>
                  <a:cubicBezTo>
                    <a:pt x="63" y="2"/>
                    <a:pt x="65" y="0"/>
                    <a:pt x="67" y="1"/>
                  </a:cubicBezTo>
                  <a:cubicBezTo>
                    <a:pt x="68" y="2"/>
                    <a:pt x="68" y="5"/>
                    <a:pt x="67" y="9"/>
                  </a:cubicBezTo>
                  <a:cubicBezTo>
                    <a:pt x="67" y="9"/>
                    <a:pt x="66" y="10"/>
                    <a:pt x="66" y="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6"/>
                    <a:pt x="59" y="5"/>
                    <a:pt x="6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7" name="Freeform 27"/>
            <p:cNvSpPr>
              <a:spLocks noEditPoints="1"/>
            </p:cNvSpPr>
            <p:nvPr/>
          </p:nvSpPr>
          <p:spPr bwMode="auto">
            <a:xfrm>
              <a:off x="7051675" y="2247107"/>
              <a:ext cx="327025" cy="461962"/>
            </a:xfrm>
            <a:custGeom>
              <a:avLst/>
              <a:gdLst>
                <a:gd name="T0" fmla="*/ 11 w 87"/>
                <a:gd name="T1" fmla="*/ 109 h 123"/>
                <a:gd name="T2" fmla="*/ 5 w 87"/>
                <a:gd name="T3" fmla="*/ 82 h 123"/>
                <a:gd name="T4" fmla="*/ 0 w 87"/>
                <a:gd name="T5" fmla="*/ 70 h 123"/>
                <a:gd name="T6" fmla="*/ 8 w 87"/>
                <a:gd name="T7" fmla="*/ 57 h 123"/>
                <a:gd name="T8" fmla="*/ 34 w 87"/>
                <a:gd name="T9" fmla="*/ 25 h 123"/>
                <a:gd name="T10" fmla="*/ 28 w 87"/>
                <a:gd name="T11" fmla="*/ 14 h 123"/>
                <a:gd name="T12" fmla="*/ 25 w 87"/>
                <a:gd name="T13" fmla="*/ 13 h 123"/>
                <a:gd name="T14" fmla="*/ 24 w 87"/>
                <a:gd name="T15" fmla="*/ 8 h 123"/>
                <a:gd name="T16" fmla="*/ 42 w 87"/>
                <a:gd name="T17" fmla="*/ 1 h 123"/>
                <a:gd name="T18" fmla="*/ 46 w 87"/>
                <a:gd name="T19" fmla="*/ 1 h 123"/>
                <a:gd name="T20" fmla="*/ 46 w 87"/>
                <a:gd name="T21" fmla="*/ 6 h 123"/>
                <a:gd name="T22" fmla="*/ 44 w 87"/>
                <a:gd name="T23" fmla="*/ 8 h 123"/>
                <a:gd name="T24" fmla="*/ 66 w 87"/>
                <a:gd name="T25" fmla="*/ 67 h 123"/>
                <a:gd name="T26" fmla="*/ 65 w 87"/>
                <a:gd name="T27" fmla="*/ 68 h 123"/>
                <a:gd name="T28" fmla="*/ 64 w 87"/>
                <a:gd name="T29" fmla="*/ 74 h 123"/>
                <a:gd name="T30" fmla="*/ 56 w 87"/>
                <a:gd name="T31" fmla="*/ 74 h 123"/>
                <a:gd name="T32" fmla="*/ 54 w 87"/>
                <a:gd name="T33" fmla="*/ 72 h 123"/>
                <a:gd name="T34" fmla="*/ 52 w 87"/>
                <a:gd name="T35" fmla="*/ 71 h 123"/>
                <a:gd name="T36" fmla="*/ 38 w 87"/>
                <a:gd name="T37" fmla="*/ 43 h 123"/>
                <a:gd name="T38" fmla="*/ 24 w 87"/>
                <a:gd name="T39" fmla="*/ 65 h 123"/>
                <a:gd name="T40" fmla="*/ 22 w 87"/>
                <a:gd name="T41" fmla="*/ 78 h 123"/>
                <a:gd name="T42" fmla="*/ 37 w 87"/>
                <a:gd name="T43" fmla="*/ 108 h 123"/>
                <a:gd name="T44" fmla="*/ 81 w 87"/>
                <a:gd name="T45" fmla="*/ 109 h 123"/>
                <a:gd name="T46" fmla="*/ 86 w 87"/>
                <a:gd name="T47" fmla="*/ 118 h 123"/>
                <a:gd name="T48" fmla="*/ 10 w 87"/>
                <a:gd name="T49" fmla="*/ 123 h 123"/>
                <a:gd name="T50" fmla="*/ 5 w 87"/>
                <a:gd name="T51" fmla="*/ 114 h 123"/>
                <a:gd name="T52" fmla="*/ 13 w 87"/>
                <a:gd name="T53" fmla="*/ 65 h 123"/>
                <a:gd name="T54" fmla="*/ 13 w 87"/>
                <a:gd name="T55" fmla="*/ 76 h 123"/>
                <a:gd name="T56" fmla="*/ 13 w 87"/>
                <a:gd name="T57" fmla="*/ 65 h 123"/>
                <a:gd name="T58" fmla="*/ 82 w 87"/>
                <a:gd name="T59" fmla="*/ 72 h 123"/>
                <a:gd name="T60" fmla="*/ 87 w 87"/>
                <a:gd name="T61" fmla="*/ 76 h 123"/>
                <a:gd name="T62" fmla="*/ 49 w 87"/>
                <a:gd name="T63" fmla="*/ 94 h 123"/>
                <a:gd name="T64" fmla="*/ 44 w 87"/>
                <a:gd name="T65" fmla="*/ 9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123">
                  <a:moveTo>
                    <a:pt x="10" y="109"/>
                  </a:moveTo>
                  <a:cubicBezTo>
                    <a:pt x="11" y="109"/>
                    <a:pt x="11" y="109"/>
                    <a:pt x="11" y="109"/>
                  </a:cubicBezTo>
                  <a:cubicBezTo>
                    <a:pt x="13" y="109"/>
                    <a:pt x="14" y="106"/>
                    <a:pt x="13" y="105"/>
                  </a:cubicBezTo>
                  <a:cubicBezTo>
                    <a:pt x="8" y="98"/>
                    <a:pt x="6" y="90"/>
                    <a:pt x="5" y="82"/>
                  </a:cubicBezTo>
                  <a:cubicBezTo>
                    <a:pt x="5" y="80"/>
                    <a:pt x="4" y="79"/>
                    <a:pt x="4" y="79"/>
                  </a:cubicBezTo>
                  <a:cubicBezTo>
                    <a:pt x="2" y="76"/>
                    <a:pt x="0" y="73"/>
                    <a:pt x="0" y="70"/>
                  </a:cubicBezTo>
                  <a:cubicBezTo>
                    <a:pt x="0" y="66"/>
                    <a:pt x="2" y="62"/>
                    <a:pt x="6" y="60"/>
                  </a:cubicBezTo>
                  <a:cubicBezTo>
                    <a:pt x="7" y="59"/>
                    <a:pt x="8" y="58"/>
                    <a:pt x="8" y="57"/>
                  </a:cubicBezTo>
                  <a:cubicBezTo>
                    <a:pt x="12" y="45"/>
                    <a:pt x="21" y="35"/>
                    <a:pt x="33" y="29"/>
                  </a:cubicBezTo>
                  <a:cubicBezTo>
                    <a:pt x="34" y="28"/>
                    <a:pt x="34" y="27"/>
                    <a:pt x="34" y="2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8" y="13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4"/>
                    <a:pt x="25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4" y="9"/>
                    <a:pt x="24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6" y="1"/>
                    <a:pt x="46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6"/>
                    <a:pt x="46" y="6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7" y="66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5" y="67"/>
                    <a:pt x="65" y="68"/>
                    <a:pt x="65" y="68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7" y="72"/>
                    <a:pt x="66" y="73"/>
                    <a:pt x="64" y="74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58" y="76"/>
                    <a:pt x="57" y="75"/>
                    <a:pt x="56" y="74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1"/>
                    <a:pt x="54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2" y="72"/>
                    <a:pt x="52" y="71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3"/>
                    <a:pt x="39" y="43"/>
                    <a:pt x="38" y="43"/>
                  </a:cubicBezTo>
                  <a:cubicBezTo>
                    <a:pt x="31" y="48"/>
                    <a:pt x="26" y="54"/>
                    <a:pt x="23" y="60"/>
                  </a:cubicBezTo>
                  <a:cubicBezTo>
                    <a:pt x="23" y="62"/>
                    <a:pt x="23" y="63"/>
                    <a:pt x="24" y="65"/>
                  </a:cubicBezTo>
                  <a:cubicBezTo>
                    <a:pt x="24" y="66"/>
                    <a:pt x="25" y="68"/>
                    <a:pt x="25" y="70"/>
                  </a:cubicBezTo>
                  <a:cubicBezTo>
                    <a:pt x="25" y="73"/>
                    <a:pt x="24" y="76"/>
                    <a:pt x="22" y="78"/>
                  </a:cubicBezTo>
                  <a:cubicBezTo>
                    <a:pt x="21" y="79"/>
                    <a:pt x="21" y="81"/>
                    <a:pt x="21" y="82"/>
                  </a:cubicBezTo>
                  <a:cubicBezTo>
                    <a:pt x="22" y="92"/>
                    <a:pt x="28" y="102"/>
                    <a:pt x="37" y="108"/>
                  </a:cubicBezTo>
                  <a:cubicBezTo>
                    <a:pt x="38" y="108"/>
                    <a:pt x="39" y="109"/>
                    <a:pt x="40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3" y="109"/>
                    <a:pt x="86" y="111"/>
                    <a:pt x="86" y="114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6" y="121"/>
                    <a:pt x="83" y="123"/>
                    <a:pt x="81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7" y="123"/>
                    <a:pt x="5" y="121"/>
                    <a:pt x="5" y="118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5" y="111"/>
                    <a:pt x="7" y="109"/>
                    <a:pt x="10" y="109"/>
                  </a:cubicBezTo>
                  <a:close/>
                  <a:moveTo>
                    <a:pt x="13" y="65"/>
                  </a:moveTo>
                  <a:cubicBezTo>
                    <a:pt x="16" y="65"/>
                    <a:pt x="18" y="67"/>
                    <a:pt x="18" y="70"/>
                  </a:cubicBezTo>
                  <a:cubicBezTo>
                    <a:pt x="18" y="73"/>
                    <a:pt x="16" y="76"/>
                    <a:pt x="13" y="76"/>
                  </a:cubicBezTo>
                  <a:cubicBezTo>
                    <a:pt x="9" y="76"/>
                    <a:pt x="7" y="73"/>
                    <a:pt x="7" y="70"/>
                  </a:cubicBezTo>
                  <a:cubicBezTo>
                    <a:pt x="7" y="67"/>
                    <a:pt x="9" y="65"/>
                    <a:pt x="13" y="65"/>
                  </a:cubicBezTo>
                  <a:close/>
                  <a:moveTo>
                    <a:pt x="46" y="86"/>
                  </a:moveTo>
                  <a:cubicBezTo>
                    <a:pt x="82" y="72"/>
                    <a:pt x="82" y="72"/>
                    <a:pt x="82" y="72"/>
                  </a:cubicBezTo>
                  <a:cubicBezTo>
                    <a:pt x="83" y="71"/>
                    <a:pt x="85" y="72"/>
                    <a:pt x="86" y="7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8"/>
                    <a:pt x="87" y="80"/>
                    <a:pt x="85" y="80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8" y="95"/>
                    <a:pt x="46" y="94"/>
                    <a:pt x="45" y="9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7"/>
                    <a:pt x="4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8" name="Freeform 28"/>
            <p:cNvSpPr>
              <a:spLocks noEditPoints="1"/>
            </p:cNvSpPr>
            <p:nvPr/>
          </p:nvSpPr>
          <p:spPr bwMode="auto">
            <a:xfrm>
              <a:off x="6073775" y="2307432"/>
              <a:ext cx="314325" cy="322262"/>
            </a:xfrm>
            <a:custGeom>
              <a:avLst/>
              <a:gdLst>
                <a:gd name="T0" fmla="*/ 58 w 84"/>
                <a:gd name="T1" fmla="*/ 29 h 86"/>
                <a:gd name="T2" fmla="*/ 35 w 84"/>
                <a:gd name="T3" fmla="*/ 15 h 86"/>
                <a:gd name="T4" fmla="*/ 20 w 84"/>
                <a:gd name="T5" fmla="*/ 35 h 86"/>
                <a:gd name="T6" fmla="*/ 33 w 84"/>
                <a:gd name="T7" fmla="*/ 16 h 86"/>
                <a:gd name="T8" fmla="*/ 34 w 84"/>
                <a:gd name="T9" fmla="*/ 17 h 86"/>
                <a:gd name="T10" fmla="*/ 22 w 84"/>
                <a:gd name="T11" fmla="*/ 42 h 86"/>
                <a:gd name="T12" fmla="*/ 35 w 84"/>
                <a:gd name="T13" fmla="*/ 57 h 86"/>
                <a:gd name="T14" fmla="*/ 23 w 84"/>
                <a:gd name="T15" fmla="*/ 56 h 86"/>
                <a:gd name="T16" fmla="*/ 19 w 84"/>
                <a:gd name="T17" fmla="*/ 54 h 86"/>
                <a:gd name="T18" fmla="*/ 44 w 84"/>
                <a:gd name="T19" fmla="*/ 65 h 86"/>
                <a:gd name="T20" fmla="*/ 22 w 84"/>
                <a:gd name="T21" fmla="*/ 64 h 86"/>
                <a:gd name="T22" fmla="*/ 22 w 84"/>
                <a:gd name="T23" fmla="*/ 58 h 86"/>
                <a:gd name="T24" fmla="*/ 67 w 84"/>
                <a:gd name="T25" fmla="*/ 42 h 86"/>
                <a:gd name="T26" fmla="*/ 65 w 84"/>
                <a:gd name="T27" fmla="*/ 47 h 86"/>
                <a:gd name="T28" fmla="*/ 54 w 84"/>
                <a:gd name="T29" fmla="*/ 51 h 86"/>
                <a:gd name="T30" fmla="*/ 40 w 84"/>
                <a:gd name="T31" fmla="*/ 12 h 86"/>
                <a:gd name="T32" fmla="*/ 57 w 84"/>
                <a:gd name="T33" fmla="*/ 25 h 86"/>
                <a:gd name="T34" fmla="*/ 52 w 84"/>
                <a:gd name="T35" fmla="*/ 41 h 86"/>
                <a:gd name="T36" fmla="*/ 52 w 84"/>
                <a:gd name="T37" fmla="*/ 41 h 86"/>
                <a:gd name="T38" fmla="*/ 34 w 84"/>
                <a:gd name="T39" fmla="*/ 45 h 86"/>
                <a:gd name="T40" fmla="*/ 58 w 84"/>
                <a:gd name="T41" fmla="*/ 62 h 86"/>
                <a:gd name="T42" fmla="*/ 9 w 84"/>
                <a:gd name="T43" fmla="*/ 35 h 86"/>
                <a:gd name="T44" fmla="*/ 33 w 84"/>
                <a:gd name="T45" fmla="*/ 11 h 86"/>
                <a:gd name="T46" fmla="*/ 66 w 84"/>
                <a:gd name="T47" fmla="*/ 19 h 86"/>
                <a:gd name="T48" fmla="*/ 76 w 84"/>
                <a:gd name="T49" fmla="*/ 48 h 86"/>
                <a:gd name="T50" fmla="*/ 75 w 84"/>
                <a:gd name="T51" fmla="*/ 48 h 86"/>
                <a:gd name="T52" fmla="*/ 73 w 84"/>
                <a:gd name="T53" fmla="*/ 40 h 86"/>
                <a:gd name="T54" fmla="*/ 68 w 84"/>
                <a:gd name="T55" fmla="*/ 26 h 86"/>
                <a:gd name="T56" fmla="*/ 68 w 84"/>
                <a:gd name="T57" fmla="*/ 38 h 86"/>
                <a:gd name="T58" fmla="*/ 52 w 84"/>
                <a:gd name="T59" fmla="*/ 73 h 86"/>
                <a:gd name="T60" fmla="*/ 58 w 84"/>
                <a:gd name="T61" fmla="*/ 67 h 86"/>
                <a:gd name="T62" fmla="*/ 70 w 84"/>
                <a:gd name="T63" fmla="*/ 55 h 86"/>
                <a:gd name="T64" fmla="*/ 58 w 84"/>
                <a:gd name="T65" fmla="*/ 62 h 86"/>
                <a:gd name="T66" fmla="*/ 16 w 84"/>
                <a:gd name="T67" fmla="*/ 50 h 86"/>
                <a:gd name="T68" fmla="*/ 12 w 84"/>
                <a:gd name="T69" fmla="*/ 39 h 86"/>
                <a:gd name="T70" fmla="*/ 15 w 84"/>
                <a:gd name="T71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86">
                  <a:moveTo>
                    <a:pt x="58" y="28"/>
                  </a:moveTo>
                  <a:cubicBezTo>
                    <a:pt x="58" y="28"/>
                    <a:pt x="58" y="29"/>
                    <a:pt x="58" y="29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1" y="23"/>
                    <a:pt x="43" y="18"/>
                    <a:pt x="35" y="15"/>
                  </a:cubicBezTo>
                  <a:cubicBezTo>
                    <a:pt x="21" y="11"/>
                    <a:pt x="12" y="20"/>
                    <a:pt x="19" y="35"/>
                  </a:cubicBezTo>
                  <a:cubicBezTo>
                    <a:pt x="19" y="36"/>
                    <a:pt x="20" y="36"/>
                    <a:pt x="20" y="35"/>
                  </a:cubicBezTo>
                  <a:cubicBezTo>
                    <a:pt x="22" y="29"/>
                    <a:pt x="25" y="23"/>
                    <a:pt x="29" y="17"/>
                  </a:cubicBezTo>
                  <a:cubicBezTo>
                    <a:pt x="30" y="16"/>
                    <a:pt x="32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4" y="17"/>
                  </a:cubicBezTo>
                  <a:cubicBezTo>
                    <a:pt x="28" y="23"/>
                    <a:pt x="24" y="32"/>
                    <a:pt x="22" y="39"/>
                  </a:cubicBezTo>
                  <a:cubicBezTo>
                    <a:pt x="22" y="40"/>
                    <a:pt x="22" y="41"/>
                    <a:pt x="22" y="42"/>
                  </a:cubicBezTo>
                  <a:cubicBezTo>
                    <a:pt x="26" y="47"/>
                    <a:pt x="30" y="52"/>
                    <a:pt x="35" y="56"/>
                  </a:cubicBezTo>
                  <a:cubicBezTo>
                    <a:pt x="35" y="56"/>
                    <a:pt x="35" y="57"/>
                    <a:pt x="35" y="57"/>
                  </a:cubicBezTo>
                  <a:cubicBezTo>
                    <a:pt x="31" y="57"/>
                    <a:pt x="28" y="57"/>
                    <a:pt x="25" y="57"/>
                  </a:cubicBezTo>
                  <a:cubicBezTo>
                    <a:pt x="24" y="57"/>
                    <a:pt x="24" y="57"/>
                    <a:pt x="23" y="56"/>
                  </a:cubicBezTo>
                  <a:cubicBezTo>
                    <a:pt x="22" y="55"/>
                    <a:pt x="21" y="54"/>
                    <a:pt x="21" y="53"/>
                  </a:cubicBezTo>
                  <a:cubicBezTo>
                    <a:pt x="20" y="53"/>
                    <a:pt x="19" y="53"/>
                    <a:pt x="19" y="54"/>
                  </a:cubicBezTo>
                  <a:cubicBezTo>
                    <a:pt x="18" y="73"/>
                    <a:pt x="32" y="80"/>
                    <a:pt x="45" y="67"/>
                  </a:cubicBezTo>
                  <a:cubicBezTo>
                    <a:pt x="45" y="66"/>
                    <a:pt x="45" y="65"/>
                    <a:pt x="44" y="65"/>
                  </a:cubicBezTo>
                  <a:cubicBezTo>
                    <a:pt x="37" y="67"/>
                    <a:pt x="30" y="67"/>
                    <a:pt x="25" y="66"/>
                  </a:cubicBezTo>
                  <a:cubicBezTo>
                    <a:pt x="23" y="66"/>
                    <a:pt x="22" y="65"/>
                    <a:pt x="22" y="64"/>
                  </a:cubicBezTo>
                  <a:cubicBezTo>
                    <a:pt x="21" y="62"/>
                    <a:pt x="21" y="60"/>
                    <a:pt x="21" y="59"/>
                  </a:cubicBezTo>
                  <a:cubicBezTo>
                    <a:pt x="21" y="58"/>
                    <a:pt x="21" y="58"/>
                    <a:pt x="22" y="58"/>
                  </a:cubicBezTo>
                  <a:cubicBezTo>
                    <a:pt x="36" y="61"/>
                    <a:pt x="59" y="55"/>
                    <a:pt x="69" y="45"/>
                  </a:cubicBezTo>
                  <a:cubicBezTo>
                    <a:pt x="68" y="44"/>
                    <a:pt x="68" y="43"/>
                    <a:pt x="67" y="42"/>
                  </a:cubicBezTo>
                  <a:cubicBezTo>
                    <a:pt x="67" y="42"/>
                    <a:pt x="66" y="42"/>
                    <a:pt x="66" y="43"/>
                  </a:cubicBezTo>
                  <a:cubicBezTo>
                    <a:pt x="66" y="44"/>
                    <a:pt x="65" y="45"/>
                    <a:pt x="65" y="47"/>
                  </a:cubicBezTo>
                  <a:cubicBezTo>
                    <a:pt x="62" y="49"/>
                    <a:pt x="59" y="51"/>
                    <a:pt x="55" y="52"/>
                  </a:cubicBezTo>
                  <a:cubicBezTo>
                    <a:pt x="55" y="52"/>
                    <a:pt x="54" y="52"/>
                    <a:pt x="54" y="51"/>
                  </a:cubicBezTo>
                  <a:cubicBezTo>
                    <a:pt x="55" y="50"/>
                    <a:pt x="55" y="49"/>
                    <a:pt x="56" y="47"/>
                  </a:cubicBezTo>
                  <a:cubicBezTo>
                    <a:pt x="67" y="18"/>
                    <a:pt x="54" y="3"/>
                    <a:pt x="40" y="12"/>
                  </a:cubicBezTo>
                  <a:cubicBezTo>
                    <a:pt x="39" y="12"/>
                    <a:pt x="39" y="13"/>
                    <a:pt x="40" y="13"/>
                  </a:cubicBezTo>
                  <a:cubicBezTo>
                    <a:pt x="46" y="16"/>
                    <a:pt x="52" y="20"/>
                    <a:pt x="57" y="25"/>
                  </a:cubicBezTo>
                  <a:cubicBezTo>
                    <a:pt x="58" y="26"/>
                    <a:pt x="58" y="27"/>
                    <a:pt x="58" y="28"/>
                  </a:cubicBezTo>
                  <a:close/>
                  <a:moveTo>
                    <a:pt x="52" y="41"/>
                  </a:moveTo>
                  <a:cubicBezTo>
                    <a:pt x="53" y="56"/>
                    <a:pt x="31" y="56"/>
                    <a:pt x="31" y="42"/>
                  </a:cubicBezTo>
                  <a:cubicBezTo>
                    <a:pt x="30" y="29"/>
                    <a:pt x="51" y="28"/>
                    <a:pt x="52" y="41"/>
                  </a:cubicBezTo>
                  <a:close/>
                  <a:moveTo>
                    <a:pt x="44" y="44"/>
                  </a:moveTo>
                  <a:cubicBezTo>
                    <a:pt x="44" y="51"/>
                    <a:pt x="34" y="51"/>
                    <a:pt x="34" y="45"/>
                  </a:cubicBezTo>
                  <a:cubicBezTo>
                    <a:pt x="34" y="38"/>
                    <a:pt x="43" y="38"/>
                    <a:pt x="44" y="44"/>
                  </a:cubicBezTo>
                  <a:close/>
                  <a:moveTo>
                    <a:pt x="58" y="62"/>
                  </a:moveTo>
                  <a:cubicBezTo>
                    <a:pt x="44" y="86"/>
                    <a:pt x="22" y="84"/>
                    <a:pt x="17" y="64"/>
                  </a:cubicBezTo>
                  <a:cubicBezTo>
                    <a:pt x="3" y="59"/>
                    <a:pt x="0" y="46"/>
                    <a:pt x="9" y="35"/>
                  </a:cubicBezTo>
                  <a:cubicBezTo>
                    <a:pt x="10" y="34"/>
                    <a:pt x="10" y="33"/>
                    <a:pt x="10" y="32"/>
                  </a:cubicBezTo>
                  <a:cubicBezTo>
                    <a:pt x="7" y="17"/>
                    <a:pt x="18" y="8"/>
                    <a:pt x="33" y="11"/>
                  </a:cubicBezTo>
                  <a:cubicBezTo>
                    <a:pt x="34" y="11"/>
                    <a:pt x="35" y="11"/>
                    <a:pt x="36" y="10"/>
                  </a:cubicBezTo>
                  <a:cubicBezTo>
                    <a:pt x="48" y="0"/>
                    <a:pt x="62" y="5"/>
                    <a:pt x="66" y="19"/>
                  </a:cubicBezTo>
                  <a:cubicBezTo>
                    <a:pt x="67" y="20"/>
                    <a:pt x="67" y="20"/>
                    <a:pt x="68" y="21"/>
                  </a:cubicBezTo>
                  <a:cubicBezTo>
                    <a:pt x="80" y="26"/>
                    <a:pt x="84" y="38"/>
                    <a:pt x="76" y="48"/>
                  </a:cubicBezTo>
                  <a:cubicBezTo>
                    <a:pt x="76" y="49"/>
                    <a:pt x="76" y="49"/>
                    <a:pt x="75" y="49"/>
                  </a:cubicBezTo>
                  <a:cubicBezTo>
                    <a:pt x="75" y="49"/>
                    <a:pt x="75" y="48"/>
                    <a:pt x="75" y="48"/>
                  </a:cubicBezTo>
                  <a:cubicBezTo>
                    <a:pt x="74" y="46"/>
                    <a:pt x="73" y="45"/>
                    <a:pt x="73" y="43"/>
                  </a:cubicBezTo>
                  <a:cubicBezTo>
                    <a:pt x="72" y="42"/>
                    <a:pt x="72" y="41"/>
                    <a:pt x="73" y="40"/>
                  </a:cubicBezTo>
                  <a:cubicBezTo>
                    <a:pt x="76" y="34"/>
                    <a:pt x="74" y="29"/>
                    <a:pt x="69" y="25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8" y="28"/>
                    <a:pt x="68" y="31"/>
                    <a:pt x="67" y="35"/>
                  </a:cubicBezTo>
                  <a:cubicBezTo>
                    <a:pt x="67" y="36"/>
                    <a:pt x="68" y="37"/>
                    <a:pt x="68" y="38"/>
                  </a:cubicBezTo>
                  <a:cubicBezTo>
                    <a:pt x="82" y="59"/>
                    <a:pt x="72" y="77"/>
                    <a:pt x="52" y="74"/>
                  </a:cubicBezTo>
                  <a:cubicBezTo>
                    <a:pt x="52" y="74"/>
                    <a:pt x="51" y="73"/>
                    <a:pt x="52" y="73"/>
                  </a:cubicBezTo>
                  <a:cubicBezTo>
                    <a:pt x="53" y="71"/>
                    <a:pt x="54" y="70"/>
                    <a:pt x="55" y="68"/>
                  </a:cubicBezTo>
                  <a:cubicBezTo>
                    <a:pt x="56" y="67"/>
                    <a:pt x="57" y="67"/>
                    <a:pt x="58" y="67"/>
                  </a:cubicBezTo>
                  <a:cubicBezTo>
                    <a:pt x="66" y="67"/>
                    <a:pt x="71" y="62"/>
                    <a:pt x="71" y="55"/>
                  </a:cubicBezTo>
                  <a:cubicBezTo>
                    <a:pt x="71" y="55"/>
                    <a:pt x="70" y="54"/>
                    <a:pt x="70" y="55"/>
                  </a:cubicBezTo>
                  <a:cubicBezTo>
                    <a:pt x="67" y="57"/>
                    <a:pt x="64" y="59"/>
                    <a:pt x="60" y="60"/>
                  </a:cubicBezTo>
                  <a:cubicBezTo>
                    <a:pt x="59" y="61"/>
                    <a:pt x="58" y="61"/>
                    <a:pt x="58" y="62"/>
                  </a:cubicBezTo>
                  <a:close/>
                  <a:moveTo>
                    <a:pt x="16" y="55"/>
                  </a:moveTo>
                  <a:cubicBezTo>
                    <a:pt x="16" y="53"/>
                    <a:pt x="16" y="51"/>
                    <a:pt x="16" y="50"/>
                  </a:cubicBezTo>
                  <a:cubicBezTo>
                    <a:pt x="17" y="49"/>
                    <a:pt x="16" y="48"/>
                    <a:pt x="16" y="47"/>
                  </a:cubicBezTo>
                  <a:cubicBezTo>
                    <a:pt x="14" y="44"/>
                    <a:pt x="13" y="42"/>
                    <a:pt x="12" y="39"/>
                  </a:cubicBezTo>
                  <a:cubicBezTo>
                    <a:pt x="11" y="39"/>
                    <a:pt x="11" y="38"/>
                    <a:pt x="10" y="39"/>
                  </a:cubicBezTo>
                  <a:cubicBezTo>
                    <a:pt x="7" y="45"/>
                    <a:pt x="9" y="52"/>
                    <a:pt x="15" y="55"/>
                  </a:cubicBezTo>
                  <a:cubicBezTo>
                    <a:pt x="15" y="56"/>
                    <a:pt x="16" y="55"/>
                    <a:pt x="16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9" name="Freeform 29"/>
            <p:cNvSpPr>
              <a:spLocks noEditPoints="1"/>
            </p:cNvSpPr>
            <p:nvPr/>
          </p:nvSpPr>
          <p:spPr bwMode="auto">
            <a:xfrm>
              <a:off x="5391150" y="2318544"/>
              <a:ext cx="296863" cy="296863"/>
            </a:xfrm>
            <a:custGeom>
              <a:avLst/>
              <a:gdLst>
                <a:gd name="T0" fmla="*/ 79 w 79"/>
                <a:gd name="T1" fmla="*/ 39 h 79"/>
                <a:gd name="T2" fmla="*/ 0 w 79"/>
                <a:gd name="T3" fmla="*/ 39 h 79"/>
                <a:gd name="T4" fmla="*/ 60 w 79"/>
                <a:gd name="T5" fmla="*/ 41 h 79"/>
                <a:gd name="T6" fmla="*/ 64 w 79"/>
                <a:gd name="T7" fmla="*/ 34 h 79"/>
                <a:gd name="T8" fmla="*/ 71 w 79"/>
                <a:gd name="T9" fmla="*/ 37 h 79"/>
                <a:gd name="T10" fmla="*/ 72 w 79"/>
                <a:gd name="T11" fmla="*/ 32 h 79"/>
                <a:gd name="T12" fmla="*/ 73 w 79"/>
                <a:gd name="T13" fmla="*/ 40 h 79"/>
                <a:gd name="T14" fmla="*/ 72 w 79"/>
                <a:gd name="T15" fmla="*/ 43 h 79"/>
                <a:gd name="T16" fmla="*/ 73 w 79"/>
                <a:gd name="T17" fmla="*/ 44 h 79"/>
                <a:gd name="T18" fmla="*/ 72 w 79"/>
                <a:gd name="T19" fmla="*/ 45 h 79"/>
                <a:gd name="T20" fmla="*/ 69 w 79"/>
                <a:gd name="T21" fmla="*/ 42 h 79"/>
                <a:gd name="T22" fmla="*/ 69 w 79"/>
                <a:gd name="T23" fmla="*/ 46 h 79"/>
                <a:gd name="T24" fmla="*/ 72 w 79"/>
                <a:gd name="T25" fmla="*/ 47 h 79"/>
                <a:gd name="T26" fmla="*/ 39 w 79"/>
                <a:gd name="T27" fmla="*/ 73 h 79"/>
                <a:gd name="T28" fmla="*/ 39 w 79"/>
                <a:gd name="T29" fmla="*/ 5 h 79"/>
                <a:gd name="T30" fmla="*/ 50 w 79"/>
                <a:gd name="T31" fmla="*/ 8 h 79"/>
                <a:gd name="T32" fmla="*/ 36 w 79"/>
                <a:gd name="T33" fmla="*/ 15 h 79"/>
                <a:gd name="T34" fmla="*/ 29 w 79"/>
                <a:gd name="T35" fmla="*/ 16 h 79"/>
                <a:gd name="T36" fmla="*/ 28 w 79"/>
                <a:gd name="T37" fmla="*/ 23 h 79"/>
                <a:gd name="T38" fmla="*/ 25 w 79"/>
                <a:gd name="T39" fmla="*/ 28 h 79"/>
                <a:gd name="T40" fmla="*/ 23 w 79"/>
                <a:gd name="T41" fmla="*/ 30 h 79"/>
                <a:gd name="T42" fmla="*/ 25 w 79"/>
                <a:gd name="T43" fmla="*/ 32 h 79"/>
                <a:gd name="T44" fmla="*/ 27 w 79"/>
                <a:gd name="T45" fmla="*/ 31 h 79"/>
                <a:gd name="T46" fmla="*/ 31 w 79"/>
                <a:gd name="T47" fmla="*/ 27 h 79"/>
                <a:gd name="T48" fmla="*/ 36 w 79"/>
                <a:gd name="T49" fmla="*/ 29 h 79"/>
                <a:gd name="T50" fmla="*/ 39 w 79"/>
                <a:gd name="T51" fmla="*/ 32 h 79"/>
                <a:gd name="T52" fmla="*/ 34 w 79"/>
                <a:gd name="T53" fmla="*/ 33 h 79"/>
                <a:gd name="T54" fmla="*/ 30 w 79"/>
                <a:gd name="T55" fmla="*/ 31 h 79"/>
                <a:gd name="T56" fmla="*/ 24 w 79"/>
                <a:gd name="T57" fmla="*/ 35 h 79"/>
                <a:gd name="T58" fmla="*/ 22 w 79"/>
                <a:gd name="T59" fmla="*/ 45 h 79"/>
                <a:gd name="T60" fmla="*/ 27 w 79"/>
                <a:gd name="T61" fmla="*/ 49 h 79"/>
                <a:gd name="T62" fmla="*/ 34 w 79"/>
                <a:gd name="T63" fmla="*/ 49 h 79"/>
                <a:gd name="T64" fmla="*/ 41 w 79"/>
                <a:gd name="T65" fmla="*/ 67 h 79"/>
                <a:gd name="T66" fmla="*/ 47 w 79"/>
                <a:gd name="T67" fmla="*/ 55 h 79"/>
                <a:gd name="T68" fmla="*/ 47 w 79"/>
                <a:gd name="T69" fmla="*/ 43 h 79"/>
                <a:gd name="T70" fmla="*/ 42 w 79"/>
                <a:gd name="T71" fmla="*/ 36 h 79"/>
                <a:gd name="T72" fmla="*/ 45 w 79"/>
                <a:gd name="T73" fmla="*/ 39 h 79"/>
                <a:gd name="T74" fmla="*/ 51 w 79"/>
                <a:gd name="T75" fmla="*/ 35 h 79"/>
                <a:gd name="T76" fmla="*/ 48 w 79"/>
                <a:gd name="T77" fmla="*/ 33 h 79"/>
                <a:gd name="T78" fmla="*/ 53 w 79"/>
                <a:gd name="T79" fmla="*/ 33 h 79"/>
                <a:gd name="T80" fmla="*/ 59 w 79"/>
                <a:gd name="T81" fmla="*/ 41 h 79"/>
                <a:gd name="T82" fmla="*/ 49 w 79"/>
                <a:gd name="T83" fmla="*/ 55 h 79"/>
                <a:gd name="T84" fmla="*/ 47 w 79"/>
                <a:gd name="T85" fmla="*/ 60 h 79"/>
                <a:gd name="T86" fmla="*/ 50 w 79"/>
                <a:gd name="T87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" h="79">
                  <a:moveTo>
                    <a:pt x="39" y="0"/>
                  </a:moveTo>
                  <a:cubicBezTo>
                    <a:pt x="61" y="0"/>
                    <a:pt x="79" y="18"/>
                    <a:pt x="79" y="39"/>
                  </a:cubicBezTo>
                  <a:cubicBezTo>
                    <a:pt x="79" y="61"/>
                    <a:pt x="61" y="79"/>
                    <a:pt x="39" y="79"/>
                  </a:cubicBezTo>
                  <a:cubicBezTo>
                    <a:pt x="18" y="79"/>
                    <a:pt x="0" y="61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lose/>
                  <a:moveTo>
                    <a:pt x="60" y="41"/>
                  </a:moveTo>
                  <a:cubicBezTo>
                    <a:pt x="61" y="39"/>
                    <a:pt x="62" y="36"/>
                    <a:pt x="62" y="34"/>
                  </a:cubicBezTo>
                  <a:cubicBezTo>
                    <a:pt x="62" y="33"/>
                    <a:pt x="63" y="33"/>
                    <a:pt x="64" y="34"/>
                  </a:cubicBezTo>
                  <a:cubicBezTo>
                    <a:pt x="65" y="35"/>
                    <a:pt x="67" y="37"/>
                    <a:pt x="69" y="38"/>
                  </a:cubicBezTo>
                  <a:cubicBezTo>
                    <a:pt x="70" y="39"/>
                    <a:pt x="70" y="39"/>
                    <a:pt x="71" y="37"/>
                  </a:cubicBezTo>
                  <a:cubicBezTo>
                    <a:pt x="71" y="36"/>
                    <a:pt x="71" y="34"/>
                    <a:pt x="71" y="32"/>
                  </a:cubicBezTo>
                  <a:cubicBezTo>
                    <a:pt x="72" y="31"/>
                    <a:pt x="72" y="31"/>
                    <a:pt x="72" y="32"/>
                  </a:cubicBezTo>
                  <a:cubicBezTo>
                    <a:pt x="73" y="34"/>
                    <a:pt x="73" y="37"/>
                    <a:pt x="73" y="39"/>
                  </a:cubicBezTo>
                  <a:cubicBezTo>
                    <a:pt x="73" y="39"/>
                    <a:pt x="73" y="40"/>
                    <a:pt x="73" y="40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2"/>
                    <a:pt x="72" y="43"/>
                    <a:pt x="72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5"/>
                    <a:pt x="73" y="45"/>
                    <a:pt x="72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0" y="45"/>
                    <a:pt x="70" y="45"/>
                    <a:pt x="70" y="44"/>
                  </a:cubicBezTo>
                  <a:cubicBezTo>
                    <a:pt x="70" y="43"/>
                    <a:pt x="69" y="43"/>
                    <a:pt x="69" y="42"/>
                  </a:cubicBezTo>
                  <a:cubicBezTo>
                    <a:pt x="67" y="38"/>
                    <a:pt x="67" y="37"/>
                    <a:pt x="68" y="43"/>
                  </a:cubicBezTo>
                  <a:cubicBezTo>
                    <a:pt x="68" y="44"/>
                    <a:pt x="69" y="45"/>
                    <a:pt x="69" y="46"/>
                  </a:cubicBezTo>
                  <a:cubicBezTo>
                    <a:pt x="69" y="47"/>
                    <a:pt x="70" y="47"/>
                    <a:pt x="71" y="47"/>
                  </a:cubicBezTo>
                  <a:cubicBezTo>
                    <a:pt x="71" y="47"/>
                    <a:pt x="71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69" y="62"/>
                    <a:pt x="55" y="73"/>
                    <a:pt x="39" y="73"/>
                  </a:cubicBezTo>
                  <a:cubicBezTo>
                    <a:pt x="21" y="73"/>
                    <a:pt x="5" y="58"/>
                    <a:pt x="5" y="39"/>
                  </a:cubicBezTo>
                  <a:cubicBezTo>
                    <a:pt x="5" y="21"/>
                    <a:pt x="21" y="5"/>
                    <a:pt x="39" y="5"/>
                  </a:cubicBezTo>
                  <a:cubicBezTo>
                    <a:pt x="43" y="5"/>
                    <a:pt x="46" y="6"/>
                    <a:pt x="50" y="7"/>
                  </a:cubicBezTo>
                  <a:cubicBezTo>
                    <a:pt x="50" y="7"/>
                    <a:pt x="50" y="8"/>
                    <a:pt x="50" y="8"/>
                  </a:cubicBezTo>
                  <a:cubicBezTo>
                    <a:pt x="46" y="10"/>
                    <a:pt x="43" y="12"/>
                    <a:pt x="39" y="14"/>
                  </a:cubicBezTo>
                  <a:cubicBezTo>
                    <a:pt x="38" y="15"/>
                    <a:pt x="38" y="15"/>
                    <a:pt x="36" y="15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8"/>
                    <a:pt x="29" y="20"/>
                    <a:pt x="28" y="21"/>
                  </a:cubicBezTo>
                  <a:cubicBezTo>
                    <a:pt x="28" y="22"/>
                    <a:pt x="28" y="23"/>
                    <a:pt x="28" y="23"/>
                  </a:cubicBezTo>
                  <a:cubicBezTo>
                    <a:pt x="27" y="25"/>
                    <a:pt x="27" y="26"/>
                    <a:pt x="26" y="27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8"/>
                    <a:pt x="24" y="28"/>
                    <a:pt x="24" y="29"/>
                  </a:cubicBezTo>
                  <a:cubicBezTo>
                    <a:pt x="23" y="29"/>
                    <a:pt x="23" y="29"/>
                    <a:pt x="23" y="30"/>
                  </a:cubicBezTo>
                  <a:cubicBezTo>
                    <a:pt x="23" y="30"/>
                    <a:pt x="23" y="31"/>
                    <a:pt x="24" y="31"/>
                  </a:cubicBezTo>
                  <a:cubicBezTo>
                    <a:pt x="24" y="32"/>
                    <a:pt x="24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7" y="32"/>
                    <a:pt x="27" y="32"/>
                    <a:pt x="27" y="31"/>
                  </a:cubicBezTo>
                  <a:cubicBezTo>
                    <a:pt x="28" y="30"/>
                    <a:pt x="29" y="29"/>
                    <a:pt x="30" y="28"/>
                  </a:cubicBezTo>
                  <a:cubicBezTo>
                    <a:pt x="30" y="27"/>
                    <a:pt x="30" y="27"/>
                    <a:pt x="31" y="27"/>
                  </a:cubicBezTo>
                  <a:cubicBezTo>
                    <a:pt x="32" y="28"/>
                    <a:pt x="34" y="28"/>
                    <a:pt x="35" y="28"/>
                  </a:cubicBezTo>
                  <a:cubicBezTo>
                    <a:pt x="36" y="28"/>
                    <a:pt x="36" y="29"/>
                    <a:pt x="36" y="29"/>
                  </a:cubicBezTo>
                  <a:cubicBezTo>
                    <a:pt x="37" y="30"/>
                    <a:pt x="38" y="31"/>
                    <a:pt x="39" y="32"/>
                  </a:cubicBezTo>
                  <a:cubicBezTo>
                    <a:pt x="40" y="32"/>
                    <a:pt x="40" y="32"/>
                    <a:pt x="39" y="32"/>
                  </a:cubicBezTo>
                  <a:cubicBezTo>
                    <a:pt x="38" y="33"/>
                    <a:pt x="36" y="33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1" y="31"/>
                    <a:pt x="31" y="31"/>
                    <a:pt x="30" y="31"/>
                  </a:cubicBezTo>
                  <a:cubicBezTo>
                    <a:pt x="29" y="32"/>
                    <a:pt x="27" y="33"/>
                    <a:pt x="25" y="34"/>
                  </a:cubicBezTo>
                  <a:cubicBezTo>
                    <a:pt x="24" y="34"/>
                    <a:pt x="24" y="34"/>
                    <a:pt x="24" y="35"/>
                  </a:cubicBezTo>
                  <a:cubicBezTo>
                    <a:pt x="23" y="38"/>
                    <a:pt x="23" y="40"/>
                    <a:pt x="22" y="42"/>
                  </a:cubicBezTo>
                  <a:cubicBezTo>
                    <a:pt x="21" y="44"/>
                    <a:pt x="21" y="44"/>
                    <a:pt x="22" y="45"/>
                  </a:cubicBezTo>
                  <a:cubicBezTo>
                    <a:pt x="23" y="46"/>
                    <a:pt x="24" y="47"/>
                    <a:pt x="25" y="49"/>
                  </a:cubicBezTo>
                  <a:cubicBezTo>
                    <a:pt x="26" y="50"/>
                    <a:pt x="26" y="50"/>
                    <a:pt x="27" y="49"/>
                  </a:cubicBezTo>
                  <a:cubicBezTo>
                    <a:pt x="28" y="49"/>
                    <a:pt x="30" y="49"/>
                    <a:pt x="32" y="48"/>
                  </a:cubicBezTo>
                  <a:cubicBezTo>
                    <a:pt x="33" y="48"/>
                    <a:pt x="33" y="48"/>
                    <a:pt x="34" y="49"/>
                  </a:cubicBezTo>
                  <a:cubicBezTo>
                    <a:pt x="36" y="55"/>
                    <a:pt x="38" y="61"/>
                    <a:pt x="40" y="67"/>
                  </a:cubicBezTo>
                  <a:cubicBezTo>
                    <a:pt x="40" y="68"/>
                    <a:pt x="40" y="68"/>
                    <a:pt x="41" y="67"/>
                  </a:cubicBezTo>
                  <a:cubicBezTo>
                    <a:pt x="43" y="64"/>
                    <a:pt x="44" y="61"/>
                    <a:pt x="46" y="58"/>
                  </a:cubicBezTo>
                  <a:cubicBezTo>
                    <a:pt x="47" y="57"/>
                    <a:pt x="47" y="57"/>
                    <a:pt x="47" y="55"/>
                  </a:cubicBezTo>
                  <a:cubicBezTo>
                    <a:pt x="48" y="51"/>
                    <a:pt x="48" y="48"/>
                    <a:pt x="48" y="44"/>
                  </a:cubicBezTo>
                  <a:cubicBezTo>
                    <a:pt x="49" y="43"/>
                    <a:pt x="49" y="42"/>
                    <a:pt x="47" y="43"/>
                  </a:cubicBezTo>
                  <a:cubicBezTo>
                    <a:pt x="46" y="43"/>
                    <a:pt x="46" y="43"/>
                    <a:pt x="45" y="41"/>
                  </a:cubicBezTo>
                  <a:cubicBezTo>
                    <a:pt x="44" y="40"/>
                    <a:pt x="43" y="38"/>
                    <a:pt x="42" y="36"/>
                  </a:cubicBezTo>
                  <a:cubicBezTo>
                    <a:pt x="41" y="34"/>
                    <a:pt x="41" y="34"/>
                    <a:pt x="42" y="36"/>
                  </a:cubicBezTo>
                  <a:cubicBezTo>
                    <a:pt x="43" y="37"/>
                    <a:pt x="44" y="38"/>
                    <a:pt x="45" y="39"/>
                  </a:cubicBezTo>
                  <a:cubicBezTo>
                    <a:pt x="47" y="41"/>
                    <a:pt x="47" y="41"/>
                    <a:pt x="48" y="40"/>
                  </a:cubicBezTo>
                  <a:cubicBezTo>
                    <a:pt x="49" y="38"/>
                    <a:pt x="50" y="37"/>
                    <a:pt x="51" y="35"/>
                  </a:cubicBezTo>
                  <a:cubicBezTo>
                    <a:pt x="51" y="34"/>
                    <a:pt x="51" y="34"/>
                    <a:pt x="50" y="34"/>
                  </a:cubicBezTo>
                  <a:cubicBezTo>
                    <a:pt x="49" y="33"/>
                    <a:pt x="49" y="33"/>
                    <a:pt x="48" y="33"/>
                  </a:cubicBezTo>
                  <a:cubicBezTo>
                    <a:pt x="46" y="32"/>
                    <a:pt x="46" y="32"/>
                    <a:pt x="48" y="32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4" y="33"/>
                    <a:pt x="54" y="34"/>
                    <a:pt x="55" y="35"/>
                  </a:cubicBezTo>
                  <a:cubicBezTo>
                    <a:pt x="57" y="37"/>
                    <a:pt x="58" y="39"/>
                    <a:pt x="59" y="41"/>
                  </a:cubicBezTo>
                  <a:cubicBezTo>
                    <a:pt x="60" y="43"/>
                    <a:pt x="60" y="43"/>
                    <a:pt x="60" y="41"/>
                  </a:cubicBezTo>
                  <a:close/>
                  <a:moveTo>
                    <a:pt x="49" y="55"/>
                  </a:moveTo>
                  <a:cubicBezTo>
                    <a:pt x="49" y="56"/>
                    <a:pt x="48" y="56"/>
                    <a:pt x="48" y="57"/>
                  </a:cubicBezTo>
                  <a:cubicBezTo>
                    <a:pt x="47" y="58"/>
                    <a:pt x="47" y="59"/>
                    <a:pt x="47" y="60"/>
                  </a:cubicBezTo>
                  <a:cubicBezTo>
                    <a:pt x="48" y="63"/>
                    <a:pt x="48" y="63"/>
                    <a:pt x="49" y="61"/>
                  </a:cubicBezTo>
                  <a:cubicBezTo>
                    <a:pt x="49" y="59"/>
                    <a:pt x="49" y="57"/>
                    <a:pt x="50" y="56"/>
                  </a:cubicBezTo>
                  <a:cubicBezTo>
                    <a:pt x="51" y="53"/>
                    <a:pt x="50" y="53"/>
                    <a:pt x="4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" name="Freeform 30"/>
            <p:cNvSpPr>
              <a:spLocks noEditPoints="1"/>
            </p:cNvSpPr>
            <p:nvPr/>
          </p:nvSpPr>
          <p:spPr bwMode="auto">
            <a:xfrm>
              <a:off x="962025" y="2221707"/>
              <a:ext cx="517525" cy="517525"/>
            </a:xfrm>
            <a:custGeom>
              <a:avLst/>
              <a:gdLst>
                <a:gd name="T0" fmla="*/ 69 w 138"/>
                <a:gd name="T1" fmla="*/ 138 h 138"/>
                <a:gd name="T2" fmla="*/ 114 w 138"/>
                <a:gd name="T3" fmla="*/ 36 h 138"/>
                <a:gd name="T4" fmla="*/ 105 w 138"/>
                <a:gd name="T5" fmla="*/ 64 h 138"/>
                <a:gd name="T6" fmla="*/ 126 w 138"/>
                <a:gd name="T7" fmla="*/ 64 h 138"/>
                <a:gd name="T8" fmla="*/ 124 w 138"/>
                <a:gd name="T9" fmla="*/ 72 h 138"/>
                <a:gd name="T10" fmla="*/ 102 w 138"/>
                <a:gd name="T11" fmla="*/ 95 h 138"/>
                <a:gd name="T12" fmla="*/ 116 w 138"/>
                <a:gd name="T13" fmla="*/ 101 h 138"/>
                <a:gd name="T14" fmla="*/ 25 w 138"/>
                <a:gd name="T15" fmla="*/ 101 h 138"/>
                <a:gd name="T16" fmla="*/ 34 w 138"/>
                <a:gd name="T17" fmla="*/ 73 h 138"/>
                <a:gd name="T18" fmla="*/ 13 w 138"/>
                <a:gd name="T19" fmla="*/ 74 h 138"/>
                <a:gd name="T20" fmla="*/ 15 w 138"/>
                <a:gd name="T21" fmla="*/ 66 h 138"/>
                <a:gd name="T22" fmla="*/ 37 w 138"/>
                <a:gd name="T23" fmla="*/ 43 h 138"/>
                <a:gd name="T24" fmla="*/ 22 w 138"/>
                <a:gd name="T25" fmla="*/ 37 h 138"/>
                <a:gd name="T26" fmla="*/ 92 w 138"/>
                <a:gd name="T27" fmla="*/ 19 h 138"/>
                <a:gd name="T28" fmla="*/ 109 w 138"/>
                <a:gd name="T29" fmla="*/ 32 h 138"/>
                <a:gd name="T30" fmla="*/ 93 w 138"/>
                <a:gd name="T31" fmla="*/ 18 h 138"/>
                <a:gd name="T32" fmla="*/ 74 w 138"/>
                <a:gd name="T33" fmla="*/ 12 h 138"/>
                <a:gd name="T34" fmla="*/ 74 w 138"/>
                <a:gd name="T35" fmla="*/ 40 h 138"/>
                <a:gd name="T36" fmla="*/ 81 w 138"/>
                <a:gd name="T37" fmla="*/ 14 h 138"/>
                <a:gd name="T38" fmla="*/ 61 w 138"/>
                <a:gd name="T39" fmla="*/ 13 h 138"/>
                <a:gd name="T40" fmla="*/ 46 w 138"/>
                <a:gd name="T41" fmla="*/ 37 h 138"/>
                <a:gd name="T42" fmla="*/ 66 w 138"/>
                <a:gd name="T43" fmla="*/ 14 h 138"/>
                <a:gd name="T44" fmla="*/ 29 w 138"/>
                <a:gd name="T45" fmla="*/ 29 h 138"/>
                <a:gd name="T46" fmla="*/ 37 w 138"/>
                <a:gd name="T47" fmla="*/ 35 h 138"/>
                <a:gd name="T48" fmla="*/ 45 w 138"/>
                <a:gd name="T49" fmla="*/ 18 h 138"/>
                <a:gd name="T50" fmla="*/ 46 w 138"/>
                <a:gd name="T51" fmla="*/ 119 h 138"/>
                <a:gd name="T52" fmla="*/ 29 w 138"/>
                <a:gd name="T53" fmla="*/ 106 h 138"/>
                <a:gd name="T54" fmla="*/ 64 w 138"/>
                <a:gd name="T55" fmla="*/ 125 h 138"/>
                <a:gd name="T56" fmla="*/ 64 w 138"/>
                <a:gd name="T57" fmla="*/ 98 h 138"/>
                <a:gd name="T58" fmla="*/ 57 w 138"/>
                <a:gd name="T59" fmla="*/ 123 h 138"/>
                <a:gd name="T60" fmla="*/ 78 w 138"/>
                <a:gd name="T61" fmla="*/ 125 h 138"/>
                <a:gd name="T62" fmla="*/ 92 w 138"/>
                <a:gd name="T63" fmla="*/ 100 h 138"/>
                <a:gd name="T64" fmla="*/ 72 w 138"/>
                <a:gd name="T65" fmla="*/ 123 h 138"/>
                <a:gd name="T66" fmla="*/ 110 w 138"/>
                <a:gd name="T67" fmla="*/ 108 h 138"/>
                <a:gd name="T68" fmla="*/ 99 w 138"/>
                <a:gd name="T69" fmla="*/ 104 h 138"/>
                <a:gd name="T70" fmla="*/ 94 w 138"/>
                <a:gd name="T71" fmla="*/ 43 h 138"/>
                <a:gd name="T72" fmla="*/ 72 w 138"/>
                <a:gd name="T73" fmla="*/ 64 h 138"/>
                <a:gd name="T74" fmla="*/ 98 w 138"/>
                <a:gd name="T75" fmla="*/ 64 h 138"/>
                <a:gd name="T76" fmla="*/ 97 w 138"/>
                <a:gd name="T77" fmla="*/ 72 h 138"/>
                <a:gd name="T78" fmla="*/ 72 w 138"/>
                <a:gd name="T79" fmla="*/ 90 h 138"/>
                <a:gd name="T80" fmla="*/ 96 w 138"/>
                <a:gd name="T81" fmla="*/ 93 h 138"/>
                <a:gd name="T82" fmla="*/ 45 w 138"/>
                <a:gd name="T83" fmla="*/ 94 h 138"/>
                <a:gd name="T84" fmla="*/ 66 w 138"/>
                <a:gd name="T85" fmla="*/ 73 h 138"/>
                <a:gd name="T86" fmla="*/ 40 w 138"/>
                <a:gd name="T87" fmla="*/ 74 h 138"/>
                <a:gd name="T88" fmla="*/ 42 w 138"/>
                <a:gd name="T89" fmla="*/ 66 h 138"/>
                <a:gd name="T90" fmla="*/ 66 w 138"/>
                <a:gd name="T91" fmla="*/ 47 h 138"/>
                <a:gd name="T92" fmla="*/ 43 w 138"/>
                <a:gd name="T93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8"/>
                    <a:pt x="69" y="138"/>
                  </a:cubicBez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lose/>
                  <a:moveTo>
                    <a:pt x="114" y="36"/>
                  </a:moveTo>
                  <a:cubicBezTo>
                    <a:pt x="111" y="38"/>
                    <a:pt x="107" y="40"/>
                    <a:pt x="103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3" y="49"/>
                    <a:pt x="104" y="57"/>
                    <a:pt x="105" y="64"/>
                  </a:cubicBezTo>
                  <a:cubicBezTo>
                    <a:pt x="105" y="65"/>
                    <a:pt x="105" y="66"/>
                    <a:pt x="106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6"/>
                    <a:pt x="126" y="65"/>
                    <a:pt x="126" y="64"/>
                  </a:cubicBezTo>
                  <a:cubicBezTo>
                    <a:pt x="125" y="54"/>
                    <a:pt x="121" y="45"/>
                    <a:pt x="116" y="37"/>
                  </a:cubicBezTo>
                  <a:cubicBezTo>
                    <a:pt x="116" y="36"/>
                    <a:pt x="115" y="36"/>
                    <a:pt x="114" y="36"/>
                  </a:cubicBezTo>
                  <a:close/>
                  <a:moveTo>
                    <a:pt x="124" y="72"/>
                  </a:moveTo>
                  <a:cubicBezTo>
                    <a:pt x="106" y="72"/>
                    <a:pt x="106" y="72"/>
                    <a:pt x="106" y="72"/>
                  </a:cubicBezTo>
                  <a:cubicBezTo>
                    <a:pt x="105" y="72"/>
                    <a:pt x="105" y="73"/>
                    <a:pt x="105" y="73"/>
                  </a:cubicBezTo>
                  <a:cubicBezTo>
                    <a:pt x="104" y="81"/>
                    <a:pt x="103" y="88"/>
                    <a:pt x="102" y="95"/>
                  </a:cubicBezTo>
                  <a:cubicBezTo>
                    <a:pt x="102" y="96"/>
                    <a:pt x="102" y="96"/>
                    <a:pt x="103" y="97"/>
                  </a:cubicBezTo>
                  <a:cubicBezTo>
                    <a:pt x="107" y="98"/>
                    <a:pt x="111" y="99"/>
                    <a:pt x="114" y="101"/>
                  </a:cubicBezTo>
                  <a:cubicBezTo>
                    <a:pt x="115" y="101"/>
                    <a:pt x="116" y="101"/>
                    <a:pt x="116" y="101"/>
                  </a:cubicBezTo>
                  <a:cubicBezTo>
                    <a:pt x="121" y="93"/>
                    <a:pt x="125" y="84"/>
                    <a:pt x="126" y="74"/>
                  </a:cubicBezTo>
                  <a:cubicBezTo>
                    <a:pt x="126" y="73"/>
                    <a:pt x="125" y="72"/>
                    <a:pt x="124" y="72"/>
                  </a:cubicBezTo>
                  <a:close/>
                  <a:moveTo>
                    <a:pt x="25" y="101"/>
                  </a:moveTo>
                  <a:cubicBezTo>
                    <a:pt x="28" y="99"/>
                    <a:pt x="32" y="98"/>
                    <a:pt x="36" y="97"/>
                  </a:cubicBezTo>
                  <a:cubicBezTo>
                    <a:pt x="36" y="96"/>
                    <a:pt x="37" y="96"/>
                    <a:pt x="37" y="95"/>
                  </a:cubicBezTo>
                  <a:cubicBezTo>
                    <a:pt x="35" y="88"/>
                    <a:pt x="34" y="81"/>
                    <a:pt x="34" y="73"/>
                  </a:cubicBezTo>
                  <a:cubicBezTo>
                    <a:pt x="34" y="73"/>
                    <a:pt x="33" y="72"/>
                    <a:pt x="32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4" y="72"/>
                    <a:pt x="13" y="73"/>
                    <a:pt x="13" y="74"/>
                  </a:cubicBezTo>
                  <a:cubicBezTo>
                    <a:pt x="14" y="84"/>
                    <a:pt x="17" y="93"/>
                    <a:pt x="22" y="101"/>
                  </a:cubicBezTo>
                  <a:cubicBezTo>
                    <a:pt x="23" y="101"/>
                    <a:pt x="24" y="101"/>
                    <a:pt x="25" y="101"/>
                  </a:cubicBezTo>
                  <a:close/>
                  <a:moveTo>
                    <a:pt x="15" y="66"/>
                  </a:moveTo>
                  <a:cubicBezTo>
                    <a:pt x="32" y="66"/>
                    <a:pt x="32" y="66"/>
                    <a:pt x="32" y="66"/>
                  </a:cubicBezTo>
                  <a:cubicBezTo>
                    <a:pt x="33" y="66"/>
                    <a:pt x="34" y="65"/>
                    <a:pt x="34" y="64"/>
                  </a:cubicBezTo>
                  <a:cubicBezTo>
                    <a:pt x="34" y="57"/>
                    <a:pt x="35" y="49"/>
                    <a:pt x="37" y="43"/>
                  </a:cubicBezTo>
                  <a:cubicBezTo>
                    <a:pt x="37" y="42"/>
                    <a:pt x="36" y="41"/>
                    <a:pt x="36" y="41"/>
                  </a:cubicBezTo>
                  <a:cubicBezTo>
                    <a:pt x="32" y="40"/>
                    <a:pt x="28" y="38"/>
                    <a:pt x="25" y="36"/>
                  </a:cubicBezTo>
                  <a:cubicBezTo>
                    <a:pt x="24" y="36"/>
                    <a:pt x="23" y="36"/>
                    <a:pt x="22" y="37"/>
                  </a:cubicBezTo>
                  <a:cubicBezTo>
                    <a:pt x="17" y="45"/>
                    <a:pt x="14" y="54"/>
                    <a:pt x="13" y="64"/>
                  </a:cubicBezTo>
                  <a:cubicBezTo>
                    <a:pt x="13" y="65"/>
                    <a:pt x="14" y="66"/>
                    <a:pt x="15" y="66"/>
                  </a:cubicBezTo>
                  <a:close/>
                  <a:moveTo>
                    <a:pt x="92" y="19"/>
                  </a:moveTo>
                  <a:cubicBezTo>
                    <a:pt x="95" y="23"/>
                    <a:pt x="98" y="29"/>
                    <a:pt x="99" y="34"/>
                  </a:cubicBezTo>
                  <a:cubicBezTo>
                    <a:pt x="100" y="35"/>
                    <a:pt x="101" y="35"/>
                    <a:pt x="101" y="35"/>
                  </a:cubicBezTo>
                  <a:cubicBezTo>
                    <a:pt x="104" y="34"/>
                    <a:pt x="107" y="33"/>
                    <a:pt x="109" y="32"/>
                  </a:cubicBezTo>
                  <a:cubicBezTo>
                    <a:pt x="110" y="32"/>
                    <a:pt x="110" y="31"/>
                    <a:pt x="110" y="31"/>
                  </a:cubicBezTo>
                  <a:cubicBezTo>
                    <a:pt x="110" y="30"/>
                    <a:pt x="110" y="30"/>
                    <a:pt x="110" y="29"/>
                  </a:cubicBezTo>
                  <a:cubicBezTo>
                    <a:pt x="105" y="24"/>
                    <a:pt x="100" y="20"/>
                    <a:pt x="93" y="18"/>
                  </a:cubicBezTo>
                  <a:cubicBezTo>
                    <a:pt x="93" y="17"/>
                    <a:pt x="92" y="18"/>
                    <a:pt x="92" y="19"/>
                  </a:cubicBezTo>
                  <a:close/>
                  <a:moveTo>
                    <a:pt x="78" y="13"/>
                  </a:moveTo>
                  <a:cubicBezTo>
                    <a:pt x="77" y="13"/>
                    <a:pt x="75" y="12"/>
                    <a:pt x="74" y="12"/>
                  </a:cubicBezTo>
                  <a:cubicBezTo>
                    <a:pt x="73" y="12"/>
                    <a:pt x="72" y="13"/>
                    <a:pt x="72" y="14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9"/>
                    <a:pt x="73" y="40"/>
                    <a:pt x="74" y="40"/>
                  </a:cubicBezTo>
                  <a:cubicBezTo>
                    <a:pt x="80" y="39"/>
                    <a:pt x="86" y="39"/>
                    <a:pt x="92" y="37"/>
                  </a:cubicBezTo>
                  <a:cubicBezTo>
                    <a:pt x="93" y="37"/>
                    <a:pt x="94" y="36"/>
                    <a:pt x="93" y="35"/>
                  </a:cubicBezTo>
                  <a:cubicBezTo>
                    <a:pt x="91" y="28"/>
                    <a:pt x="87" y="20"/>
                    <a:pt x="81" y="14"/>
                  </a:cubicBezTo>
                  <a:cubicBezTo>
                    <a:pt x="80" y="13"/>
                    <a:pt x="79" y="13"/>
                    <a:pt x="78" y="13"/>
                  </a:cubicBezTo>
                  <a:close/>
                  <a:moveTo>
                    <a:pt x="64" y="12"/>
                  </a:moveTo>
                  <a:cubicBezTo>
                    <a:pt x="63" y="12"/>
                    <a:pt x="62" y="13"/>
                    <a:pt x="61" y="13"/>
                  </a:cubicBezTo>
                  <a:cubicBezTo>
                    <a:pt x="59" y="13"/>
                    <a:pt x="58" y="13"/>
                    <a:pt x="57" y="14"/>
                  </a:cubicBezTo>
                  <a:cubicBezTo>
                    <a:pt x="52" y="20"/>
                    <a:pt x="48" y="28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52" y="39"/>
                    <a:pt x="58" y="39"/>
                    <a:pt x="64" y="40"/>
                  </a:cubicBezTo>
                  <a:cubicBezTo>
                    <a:pt x="65" y="40"/>
                    <a:pt x="66" y="39"/>
                    <a:pt x="66" y="38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3"/>
                    <a:pt x="65" y="12"/>
                    <a:pt x="64" y="12"/>
                  </a:cubicBezTo>
                  <a:close/>
                  <a:moveTo>
                    <a:pt x="45" y="18"/>
                  </a:moveTo>
                  <a:cubicBezTo>
                    <a:pt x="39" y="20"/>
                    <a:pt x="33" y="24"/>
                    <a:pt x="29" y="29"/>
                  </a:cubicBezTo>
                  <a:cubicBezTo>
                    <a:pt x="28" y="30"/>
                    <a:pt x="28" y="30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32" y="33"/>
                    <a:pt x="34" y="34"/>
                    <a:pt x="37" y="35"/>
                  </a:cubicBezTo>
                  <a:cubicBezTo>
                    <a:pt x="38" y="35"/>
                    <a:pt x="39" y="35"/>
                    <a:pt x="39" y="34"/>
                  </a:cubicBezTo>
                  <a:cubicBezTo>
                    <a:pt x="41" y="29"/>
                    <a:pt x="43" y="23"/>
                    <a:pt x="46" y="19"/>
                  </a:cubicBezTo>
                  <a:cubicBezTo>
                    <a:pt x="47" y="18"/>
                    <a:pt x="46" y="17"/>
                    <a:pt x="45" y="18"/>
                  </a:cubicBezTo>
                  <a:close/>
                  <a:moveTo>
                    <a:pt x="29" y="108"/>
                  </a:moveTo>
                  <a:cubicBezTo>
                    <a:pt x="33" y="113"/>
                    <a:pt x="39" y="117"/>
                    <a:pt x="45" y="120"/>
                  </a:cubicBezTo>
                  <a:cubicBezTo>
                    <a:pt x="46" y="120"/>
                    <a:pt x="47" y="119"/>
                    <a:pt x="46" y="119"/>
                  </a:cubicBezTo>
                  <a:cubicBezTo>
                    <a:pt x="43" y="114"/>
                    <a:pt x="41" y="109"/>
                    <a:pt x="39" y="104"/>
                  </a:cubicBezTo>
                  <a:cubicBezTo>
                    <a:pt x="39" y="103"/>
                    <a:pt x="38" y="102"/>
                    <a:pt x="37" y="103"/>
                  </a:cubicBezTo>
                  <a:cubicBezTo>
                    <a:pt x="34" y="104"/>
                    <a:pt x="32" y="104"/>
                    <a:pt x="29" y="106"/>
                  </a:cubicBezTo>
                  <a:cubicBezTo>
                    <a:pt x="28" y="106"/>
                    <a:pt x="28" y="107"/>
                    <a:pt x="29" y="108"/>
                  </a:cubicBezTo>
                  <a:close/>
                  <a:moveTo>
                    <a:pt x="61" y="125"/>
                  </a:moveTo>
                  <a:cubicBezTo>
                    <a:pt x="62" y="125"/>
                    <a:pt x="63" y="125"/>
                    <a:pt x="64" y="125"/>
                  </a:cubicBezTo>
                  <a:cubicBezTo>
                    <a:pt x="65" y="125"/>
                    <a:pt x="66" y="124"/>
                    <a:pt x="66" y="123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5" y="98"/>
                    <a:pt x="64" y="98"/>
                  </a:cubicBezTo>
                  <a:cubicBezTo>
                    <a:pt x="58" y="98"/>
                    <a:pt x="52" y="99"/>
                    <a:pt x="46" y="100"/>
                  </a:cubicBezTo>
                  <a:cubicBezTo>
                    <a:pt x="45" y="100"/>
                    <a:pt x="45" y="101"/>
                    <a:pt x="45" y="102"/>
                  </a:cubicBezTo>
                  <a:cubicBezTo>
                    <a:pt x="48" y="110"/>
                    <a:pt x="52" y="118"/>
                    <a:pt x="57" y="123"/>
                  </a:cubicBezTo>
                  <a:cubicBezTo>
                    <a:pt x="58" y="124"/>
                    <a:pt x="59" y="125"/>
                    <a:pt x="61" y="125"/>
                  </a:cubicBezTo>
                  <a:close/>
                  <a:moveTo>
                    <a:pt x="74" y="125"/>
                  </a:moveTo>
                  <a:cubicBezTo>
                    <a:pt x="75" y="125"/>
                    <a:pt x="77" y="125"/>
                    <a:pt x="78" y="125"/>
                  </a:cubicBezTo>
                  <a:cubicBezTo>
                    <a:pt x="79" y="125"/>
                    <a:pt x="80" y="124"/>
                    <a:pt x="81" y="123"/>
                  </a:cubicBezTo>
                  <a:cubicBezTo>
                    <a:pt x="87" y="118"/>
                    <a:pt x="91" y="110"/>
                    <a:pt x="93" y="102"/>
                  </a:cubicBezTo>
                  <a:cubicBezTo>
                    <a:pt x="94" y="101"/>
                    <a:pt x="93" y="100"/>
                    <a:pt x="92" y="100"/>
                  </a:cubicBezTo>
                  <a:cubicBezTo>
                    <a:pt x="86" y="99"/>
                    <a:pt x="80" y="98"/>
                    <a:pt x="74" y="98"/>
                  </a:cubicBezTo>
                  <a:cubicBezTo>
                    <a:pt x="73" y="98"/>
                    <a:pt x="72" y="99"/>
                    <a:pt x="72" y="100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72" y="124"/>
                    <a:pt x="73" y="125"/>
                    <a:pt x="74" y="125"/>
                  </a:cubicBezTo>
                  <a:close/>
                  <a:moveTo>
                    <a:pt x="93" y="120"/>
                  </a:moveTo>
                  <a:cubicBezTo>
                    <a:pt x="100" y="117"/>
                    <a:pt x="105" y="113"/>
                    <a:pt x="110" y="108"/>
                  </a:cubicBezTo>
                  <a:cubicBezTo>
                    <a:pt x="111" y="107"/>
                    <a:pt x="110" y="106"/>
                    <a:pt x="109" y="106"/>
                  </a:cubicBezTo>
                  <a:cubicBezTo>
                    <a:pt x="107" y="104"/>
                    <a:pt x="104" y="104"/>
                    <a:pt x="101" y="103"/>
                  </a:cubicBezTo>
                  <a:cubicBezTo>
                    <a:pt x="101" y="102"/>
                    <a:pt x="100" y="103"/>
                    <a:pt x="99" y="104"/>
                  </a:cubicBezTo>
                  <a:cubicBezTo>
                    <a:pt x="98" y="109"/>
                    <a:pt x="95" y="114"/>
                    <a:pt x="92" y="119"/>
                  </a:cubicBezTo>
                  <a:cubicBezTo>
                    <a:pt x="92" y="119"/>
                    <a:pt x="93" y="120"/>
                    <a:pt x="93" y="120"/>
                  </a:cubicBezTo>
                  <a:close/>
                  <a:moveTo>
                    <a:pt x="94" y="43"/>
                  </a:moveTo>
                  <a:cubicBezTo>
                    <a:pt x="88" y="44"/>
                    <a:pt x="81" y="45"/>
                    <a:pt x="74" y="46"/>
                  </a:cubicBezTo>
                  <a:cubicBezTo>
                    <a:pt x="73" y="46"/>
                    <a:pt x="72" y="46"/>
                    <a:pt x="72" y="4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5"/>
                    <a:pt x="73" y="66"/>
                    <a:pt x="74" y="66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8" y="66"/>
                    <a:pt x="99" y="65"/>
                    <a:pt x="98" y="64"/>
                  </a:cubicBezTo>
                  <a:cubicBezTo>
                    <a:pt x="98" y="57"/>
                    <a:pt x="97" y="50"/>
                    <a:pt x="96" y="44"/>
                  </a:cubicBezTo>
                  <a:cubicBezTo>
                    <a:pt x="96" y="44"/>
                    <a:pt x="95" y="43"/>
                    <a:pt x="94" y="43"/>
                  </a:cubicBezTo>
                  <a:close/>
                  <a:moveTo>
                    <a:pt x="97" y="72"/>
                  </a:moveTo>
                  <a:cubicBezTo>
                    <a:pt x="74" y="72"/>
                    <a:pt x="74" y="72"/>
                    <a:pt x="74" y="72"/>
                  </a:cubicBezTo>
                  <a:cubicBezTo>
                    <a:pt x="73" y="72"/>
                    <a:pt x="72" y="73"/>
                    <a:pt x="72" y="73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1"/>
                    <a:pt x="73" y="92"/>
                    <a:pt x="74" y="92"/>
                  </a:cubicBezTo>
                  <a:cubicBezTo>
                    <a:pt x="81" y="92"/>
                    <a:pt x="88" y="93"/>
                    <a:pt x="94" y="94"/>
                  </a:cubicBezTo>
                  <a:cubicBezTo>
                    <a:pt x="95" y="95"/>
                    <a:pt x="96" y="94"/>
                    <a:pt x="96" y="93"/>
                  </a:cubicBezTo>
                  <a:cubicBezTo>
                    <a:pt x="97" y="87"/>
                    <a:pt x="98" y="80"/>
                    <a:pt x="98" y="74"/>
                  </a:cubicBezTo>
                  <a:cubicBezTo>
                    <a:pt x="99" y="73"/>
                    <a:pt x="98" y="72"/>
                    <a:pt x="97" y="72"/>
                  </a:cubicBezTo>
                  <a:close/>
                  <a:moveTo>
                    <a:pt x="45" y="94"/>
                  </a:moveTo>
                  <a:cubicBezTo>
                    <a:pt x="51" y="93"/>
                    <a:pt x="58" y="92"/>
                    <a:pt x="65" y="92"/>
                  </a:cubicBezTo>
                  <a:cubicBezTo>
                    <a:pt x="65" y="92"/>
                    <a:pt x="66" y="91"/>
                    <a:pt x="66" y="90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3"/>
                    <a:pt x="65" y="72"/>
                    <a:pt x="65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1" y="72"/>
                    <a:pt x="40" y="73"/>
                    <a:pt x="40" y="74"/>
                  </a:cubicBezTo>
                  <a:cubicBezTo>
                    <a:pt x="40" y="80"/>
                    <a:pt x="41" y="87"/>
                    <a:pt x="43" y="93"/>
                  </a:cubicBezTo>
                  <a:cubicBezTo>
                    <a:pt x="43" y="94"/>
                    <a:pt x="44" y="95"/>
                    <a:pt x="45" y="94"/>
                  </a:cubicBezTo>
                  <a:close/>
                  <a:moveTo>
                    <a:pt x="42" y="66"/>
                  </a:moveTo>
                  <a:cubicBezTo>
                    <a:pt x="65" y="66"/>
                    <a:pt x="65" y="66"/>
                    <a:pt x="65" y="66"/>
                  </a:cubicBezTo>
                  <a:cubicBezTo>
                    <a:pt x="65" y="66"/>
                    <a:pt x="66" y="65"/>
                    <a:pt x="66" y="64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6"/>
                    <a:pt x="65" y="46"/>
                    <a:pt x="65" y="46"/>
                  </a:cubicBezTo>
                  <a:cubicBezTo>
                    <a:pt x="58" y="45"/>
                    <a:pt x="51" y="44"/>
                    <a:pt x="45" y="43"/>
                  </a:cubicBezTo>
                  <a:cubicBezTo>
                    <a:pt x="44" y="43"/>
                    <a:pt x="43" y="44"/>
                    <a:pt x="43" y="44"/>
                  </a:cubicBezTo>
                  <a:cubicBezTo>
                    <a:pt x="41" y="50"/>
                    <a:pt x="40" y="57"/>
                    <a:pt x="40" y="64"/>
                  </a:cubicBezTo>
                  <a:cubicBezTo>
                    <a:pt x="40" y="65"/>
                    <a:pt x="41" y="66"/>
                    <a:pt x="42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51" name="Group 31"/>
            <p:cNvGrpSpPr/>
            <p:nvPr/>
          </p:nvGrpSpPr>
          <p:grpSpPr bwMode="auto">
            <a:xfrm>
              <a:off x="8042275" y="2326482"/>
              <a:ext cx="303213" cy="295275"/>
              <a:chOff x="0" y="0"/>
              <a:chExt cx="191" cy="186"/>
            </a:xfrm>
          </p:grpSpPr>
          <p:sp>
            <p:nvSpPr>
              <p:cNvPr id="5152" name="Freeform 32"/>
              <p:cNvSpPr>
                <a:spLocks noEditPoints="1"/>
              </p:cNvSpPr>
              <p:nvPr/>
            </p:nvSpPr>
            <p:spPr bwMode="auto">
              <a:xfrm>
                <a:off x="0" y="0"/>
                <a:ext cx="121" cy="113"/>
              </a:xfrm>
              <a:custGeom>
                <a:avLst/>
                <a:gdLst>
                  <a:gd name="T0" fmla="*/ 51 w 51"/>
                  <a:gd name="T1" fmla="*/ 33 h 48"/>
                  <a:gd name="T2" fmla="*/ 2 w 51"/>
                  <a:gd name="T3" fmla="*/ 33 h 48"/>
                  <a:gd name="T4" fmla="*/ 0 w 51"/>
                  <a:gd name="T5" fmla="*/ 34 h 48"/>
                  <a:gd name="T6" fmla="*/ 18 w 51"/>
                  <a:gd name="T7" fmla="*/ 48 h 48"/>
                  <a:gd name="T8" fmla="*/ 36 w 51"/>
                  <a:gd name="T9" fmla="*/ 48 h 48"/>
                  <a:gd name="T10" fmla="*/ 39 w 51"/>
                  <a:gd name="T11" fmla="*/ 44 h 48"/>
                  <a:gd name="T12" fmla="*/ 37 w 51"/>
                  <a:gd name="T13" fmla="*/ 40 h 48"/>
                  <a:gd name="T14" fmla="*/ 38 w 51"/>
                  <a:gd name="T15" fmla="*/ 38 h 48"/>
                  <a:gd name="T16" fmla="*/ 39 w 51"/>
                  <a:gd name="T17" fmla="*/ 38 h 48"/>
                  <a:gd name="T18" fmla="*/ 43 w 51"/>
                  <a:gd name="T19" fmla="*/ 41 h 48"/>
                  <a:gd name="T20" fmla="*/ 44 w 51"/>
                  <a:gd name="T21" fmla="*/ 40 h 48"/>
                  <a:gd name="T22" fmla="*/ 40 w 51"/>
                  <a:gd name="T23" fmla="*/ 37 h 48"/>
                  <a:gd name="T24" fmla="*/ 40 w 51"/>
                  <a:gd name="T25" fmla="*/ 35 h 48"/>
                  <a:gd name="T26" fmla="*/ 43 w 51"/>
                  <a:gd name="T27" fmla="*/ 35 h 48"/>
                  <a:gd name="T28" fmla="*/ 47 w 51"/>
                  <a:gd name="T29" fmla="*/ 37 h 48"/>
                  <a:gd name="T30" fmla="*/ 51 w 51"/>
                  <a:gd name="T31" fmla="*/ 33 h 48"/>
                  <a:gd name="T32" fmla="*/ 33 w 51"/>
                  <a:gd name="T33" fmla="*/ 30 h 48"/>
                  <a:gd name="T34" fmla="*/ 25 w 51"/>
                  <a:gd name="T35" fmla="*/ 3 h 48"/>
                  <a:gd name="T36" fmla="*/ 27 w 51"/>
                  <a:gd name="T37" fmla="*/ 1 h 48"/>
                  <a:gd name="T38" fmla="*/ 44 w 51"/>
                  <a:gd name="T39" fmla="*/ 14 h 48"/>
                  <a:gd name="T40" fmla="*/ 48 w 51"/>
                  <a:gd name="T41" fmla="*/ 29 h 48"/>
                  <a:gd name="T42" fmla="*/ 47 w 51"/>
                  <a:gd name="T43" fmla="*/ 31 h 48"/>
                  <a:gd name="T44" fmla="*/ 34 w 51"/>
                  <a:gd name="T45" fmla="*/ 31 h 48"/>
                  <a:gd name="T46" fmla="*/ 33 w 51"/>
                  <a:gd name="T47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48">
                    <a:moveTo>
                      <a:pt x="51" y="33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3"/>
                      <a:pt x="0" y="34"/>
                    </a:cubicBezTo>
                    <a:cubicBezTo>
                      <a:pt x="1" y="43"/>
                      <a:pt x="10" y="48"/>
                      <a:pt x="18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3"/>
                      <a:pt x="37" y="42"/>
                      <a:pt x="37" y="40"/>
                    </a:cubicBezTo>
                    <a:cubicBezTo>
                      <a:pt x="37" y="39"/>
                      <a:pt x="37" y="39"/>
                      <a:pt x="38" y="38"/>
                    </a:cubicBezTo>
                    <a:cubicBezTo>
                      <a:pt x="38" y="38"/>
                      <a:pt x="38" y="38"/>
                      <a:pt x="39" y="38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41" y="35"/>
                      <a:pt x="42" y="35"/>
                      <a:pt x="43" y="35"/>
                    </a:cubicBezTo>
                    <a:cubicBezTo>
                      <a:pt x="45" y="35"/>
                      <a:pt x="46" y="35"/>
                      <a:pt x="47" y="37"/>
                    </a:cubicBezTo>
                    <a:lnTo>
                      <a:pt x="51" y="33"/>
                    </a:lnTo>
                    <a:close/>
                    <a:moveTo>
                      <a:pt x="33" y="30"/>
                    </a:move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6" y="1"/>
                      <a:pt x="27" y="1"/>
                    </a:cubicBezTo>
                    <a:cubicBezTo>
                      <a:pt x="35" y="0"/>
                      <a:pt x="42" y="7"/>
                      <a:pt x="44" y="14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30"/>
                      <a:pt x="48" y="31"/>
                      <a:pt x="47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3" y="30"/>
                      <a:pt x="33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" name="Freeform 33"/>
              <p:cNvSpPr>
                <a:spLocks noEditPoints="1"/>
              </p:cNvSpPr>
              <p:nvPr/>
            </p:nvSpPr>
            <p:spPr bwMode="auto">
              <a:xfrm>
                <a:off x="85" y="78"/>
                <a:ext cx="106" cy="108"/>
              </a:xfrm>
              <a:custGeom>
                <a:avLst/>
                <a:gdLst>
                  <a:gd name="T0" fmla="*/ 43 w 45"/>
                  <a:gd name="T1" fmla="*/ 0 h 46"/>
                  <a:gd name="T2" fmla="*/ 15 w 45"/>
                  <a:gd name="T3" fmla="*/ 0 h 46"/>
                  <a:gd name="T4" fmla="*/ 11 w 45"/>
                  <a:gd name="T5" fmla="*/ 4 h 46"/>
                  <a:gd name="T6" fmla="*/ 12 w 45"/>
                  <a:gd name="T7" fmla="*/ 7 h 46"/>
                  <a:gd name="T8" fmla="*/ 12 w 45"/>
                  <a:gd name="T9" fmla="*/ 8 h 46"/>
                  <a:gd name="T10" fmla="*/ 11 w 45"/>
                  <a:gd name="T11" fmla="*/ 9 h 46"/>
                  <a:gd name="T12" fmla="*/ 8 w 45"/>
                  <a:gd name="T13" fmla="*/ 7 h 46"/>
                  <a:gd name="T14" fmla="*/ 7 w 45"/>
                  <a:gd name="T15" fmla="*/ 8 h 46"/>
                  <a:gd name="T16" fmla="*/ 10 w 45"/>
                  <a:gd name="T17" fmla="*/ 10 h 46"/>
                  <a:gd name="T18" fmla="*/ 10 w 45"/>
                  <a:gd name="T19" fmla="*/ 12 h 46"/>
                  <a:gd name="T20" fmla="*/ 7 w 45"/>
                  <a:gd name="T21" fmla="*/ 13 h 46"/>
                  <a:gd name="T22" fmla="*/ 3 w 45"/>
                  <a:gd name="T23" fmla="*/ 11 h 46"/>
                  <a:gd name="T24" fmla="*/ 0 w 45"/>
                  <a:gd name="T25" fmla="*/ 15 h 46"/>
                  <a:gd name="T26" fmla="*/ 43 w 45"/>
                  <a:gd name="T27" fmla="*/ 15 h 46"/>
                  <a:gd name="T28" fmla="*/ 45 w 45"/>
                  <a:gd name="T29" fmla="*/ 13 h 46"/>
                  <a:gd name="T30" fmla="*/ 45 w 45"/>
                  <a:gd name="T31" fmla="*/ 1 h 46"/>
                  <a:gd name="T32" fmla="*/ 43 w 45"/>
                  <a:gd name="T33" fmla="*/ 0 h 46"/>
                  <a:gd name="T34" fmla="*/ 9 w 45"/>
                  <a:gd name="T35" fmla="*/ 45 h 46"/>
                  <a:gd name="T36" fmla="*/ 2 w 45"/>
                  <a:gd name="T37" fmla="*/ 19 h 46"/>
                  <a:gd name="T38" fmla="*/ 4 w 45"/>
                  <a:gd name="T39" fmla="*/ 16 h 46"/>
                  <a:gd name="T40" fmla="*/ 16 w 45"/>
                  <a:gd name="T41" fmla="*/ 16 h 46"/>
                  <a:gd name="T42" fmla="*/ 18 w 45"/>
                  <a:gd name="T43" fmla="*/ 18 h 46"/>
                  <a:gd name="T44" fmla="*/ 24 w 45"/>
                  <a:gd name="T45" fmla="*/ 41 h 46"/>
                  <a:gd name="T46" fmla="*/ 23 w 45"/>
                  <a:gd name="T47" fmla="*/ 43 h 46"/>
                  <a:gd name="T48" fmla="*/ 12 w 45"/>
                  <a:gd name="T49" fmla="*/ 46 h 46"/>
                  <a:gd name="T50" fmla="*/ 9 w 45"/>
                  <a:gd name="T51" fmla="*/ 45 h 46"/>
                  <a:gd name="T52" fmla="*/ 14 w 45"/>
                  <a:gd name="T53" fmla="*/ 42 h 46"/>
                  <a:gd name="T54" fmla="*/ 19 w 45"/>
                  <a:gd name="T55" fmla="*/ 41 h 46"/>
                  <a:gd name="T56" fmla="*/ 20 w 45"/>
                  <a:gd name="T57" fmla="*/ 39 h 46"/>
                  <a:gd name="T58" fmla="*/ 16 w 45"/>
                  <a:gd name="T59" fmla="*/ 23 h 46"/>
                  <a:gd name="T60" fmla="*/ 14 w 45"/>
                  <a:gd name="T61" fmla="*/ 22 h 46"/>
                  <a:gd name="T62" fmla="*/ 9 w 45"/>
                  <a:gd name="T63" fmla="*/ 23 h 46"/>
                  <a:gd name="T64" fmla="*/ 8 w 45"/>
                  <a:gd name="T65" fmla="*/ 25 h 46"/>
                  <a:gd name="T66" fmla="*/ 12 w 45"/>
                  <a:gd name="T67" fmla="*/ 41 h 46"/>
                  <a:gd name="T68" fmla="*/ 14 w 45"/>
                  <a:gd name="T69" fmla="*/ 42 h 46"/>
                  <a:gd name="T70" fmla="*/ 42 w 45"/>
                  <a:gd name="T71" fmla="*/ 5 h 46"/>
                  <a:gd name="T72" fmla="*/ 42 w 45"/>
                  <a:gd name="T73" fmla="*/ 10 h 46"/>
                  <a:gd name="T74" fmla="*/ 40 w 45"/>
                  <a:gd name="T75" fmla="*/ 12 h 46"/>
                  <a:gd name="T76" fmla="*/ 24 w 45"/>
                  <a:gd name="T77" fmla="*/ 12 h 46"/>
                  <a:gd name="T78" fmla="*/ 23 w 45"/>
                  <a:gd name="T79" fmla="*/ 10 h 46"/>
                  <a:gd name="T80" fmla="*/ 23 w 45"/>
                  <a:gd name="T81" fmla="*/ 5 h 46"/>
                  <a:gd name="T82" fmla="*/ 24 w 45"/>
                  <a:gd name="T83" fmla="*/ 3 h 46"/>
                  <a:gd name="T84" fmla="*/ 40 w 45"/>
                  <a:gd name="T85" fmla="*/ 3 h 46"/>
                  <a:gd name="T86" fmla="*/ 42 w 45"/>
                  <a:gd name="T87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" h="46">
                    <a:moveTo>
                      <a:pt x="43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5"/>
                      <a:pt x="12" y="6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10" y="11"/>
                      <a:pt x="10" y="12"/>
                    </a:cubicBezTo>
                    <a:cubicBezTo>
                      <a:pt x="9" y="12"/>
                      <a:pt x="8" y="13"/>
                      <a:pt x="7" y="13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4" y="15"/>
                      <a:pt x="45" y="14"/>
                      <a:pt x="45" y="1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4" y="0"/>
                      <a:pt x="43" y="0"/>
                    </a:cubicBezTo>
                    <a:close/>
                    <a:moveTo>
                      <a:pt x="9" y="4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3" y="16"/>
                      <a:pt x="4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6"/>
                      <a:pt x="18" y="17"/>
                      <a:pt x="18" y="18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1" y="46"/>
                      <a:pt x="10" y="46"/>
                      <a:pt x="9" y="45"/>
                    </a:cubicBezTo>
                    <a:close/>
                    <a:moveTo>
                      <a:pt x="14" y="42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20" y="40"/>
                      <a:pt x="20" y="40"/>
                      <a:pt x="20" y="3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4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8" y="24"/>
                      <a:pt x="7" y="25"/>
                      <a:pt x="8" y="2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3" y="42"/>
                      <a:pt x="14" y="42"/>
                    </a:cubicBezTo>
                    <a:close/>
                    <a:moveTo>
                      <a:pt x="42" y="5"/>
                    </a:move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1"/>
                      <a:pt x="41" y="12"/>
                      <a:pt x="4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3"/>
                      <a:pt x="24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3"/>
                      <a:pt x="42" y="4"/>
                      <a:pt x="4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54" name="Text Box 34"/>
            <p:cNvSpPr txBox="1">
              <a:spLocks noChangeArrowheads="1"/>
            </p:cNvSpPr>
            <p:nvPr/>
          </p:nvSpPr>
          <p:spPr bwMode="auto">
            <a:xfrm>
              <a:off x="969711" y="1254919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01</a:t>
              </a:r>
            </a:p>
          </p:txBody>
        </p:sp>
        <p:sp>
          <p:nvSpPr>
            <p:cNvPr id="5155" name="Text Box 35"/>
            <p:cNvSpPr txBox="1">
              <a:spLocks noChangeArrowheads="1"/>
            </p:cNvSpPr>
            <p:nvPr/>
          </p:nvSpPr>
          <p:spPr bwMode="auto">
            <a:xfrm>
              <a:off x="4305048" y="1254919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05</a:t>
              </a:r>
            </a:p>
          </p:txBody>
        </p:sp>
        <p:sp>
          <p:nvSpPr>
            <p:cNvPr id="5156" name="Text Box 36"/>
            <p:cNvSpPr txBox="1">
              <a:spLocks noChangeArrowheads="1"/>
            </p:cNvSpPr>
            <p:nvPr/>
          </p:nvSpPr>
          <p:spPr bwMode="auto">
            <a:xfrm>
              <a:off x="6964111" y="1254919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08</a:t>
              </a:r>
            </a:p>
          </p:txBody>
        </p:sp>
        <p:sp>
          <p:nvSpPr>
            <p:cNvPr id="5157" name="Text Box 37"/>
            <p:cNvSpPr txBox="1">
              <a:spLocks noChangeArrowheads="1"/>
            </p:cNvSpPr>
            <p:nvPr/>
          </p:nvSpPr>
          <p:spPr bwMode="auto">
            <a:xfrm>
              <a:off x="2631823" y="3277394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03</a:t>
              </a:r>
            </a:p>
          </p:txBody>
        </p:sp>
        <p:sp>
          <p:nvSpPr>
            <p:cNvPr id="5158" name="Text Box 38"/>
            <p:cNvSpPr txBox="1">
              <a:spLocks noChangeArrowheads="1"/>
            </p:cNvSpPr>
            <p:nvPr/>
          </p:nvSpPr>
          <p:spPr bwMode="auto">
            <a:xfrm>
              <a:off x="5967161" y="3277394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07</a:t>
              </a:r>
            </a:p>
          </p:txBody>
        </p:sp>
        <p:sp>
          <p:nvSpPr>
            <p:cNvPr id="5159" name="Text Box 39"/>
            <p:cNvSpPr txBox="1">
              <a:spLocks noChangeArrowheads="1"/>
            </p:cNvSpPr>
            <p:nvPr/>
          </p:nvSpPr>
          <p:spPr bwMode="auto">
            <a:xfrm>
              <a:off x="7937248" y="3277394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09</a:t>
              </a:r>
            </a:p>
          </p:txBody>
        </p:sp>
        <p:sp>
          <p:nvSpPr>
            <p:cNvPr id="5160" name="Text Box 40"/>
            <p:cNvSpPr txBox="1">
              <a:spLocks noChangeArrowheads="1"/>
            </p:cNvSpPr>
            <p:nvPr/>
          </p:nvSpPr>
          <p:spPr bwMode="auto">
            <a:xfrm>
              <a:off x="1947611" y="1577182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02</a:t>
              </a:r>
            </a:p>
          </p:txBody>
        </p:sp>
        <p:sp>
          <p:nvSpPr>
            <p:cNvPr id="5161" name="Text Box 41"/>
            <p:cNvSpPr txBox="1">
              <a:spLocks noChangeArrowheads="1"/>
            </p:cNvSpPr>
            <p:nvPr/>
          </p:nvSpPr>
          <p:spPr bwMode="auto">
            <a:xfrm>
              <a:off x="3346198" y="1577182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04</a:t>
              </a:r>
            </a:p>
          </p:txBody>
        </p:sp>
        <p:sp>
          <p:nvSpPr>
            <p:cNvPr id="5162" name="Text Box 42"/>
            <p:cNvSpPr txBox="1">
              <a:spLocks noChangeArrowheads="1"/>
            </p:cNvSpPr>
            <p:nvPr/>
          </p:nvSpPr>
          <p:spPr bwMode="auto">
            <a:xfrm>
              <a:off x="5278186" y="1577182"/>
              <a:ext cx="51167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06</a:t>
              </a:r>
            </a:p>
          </p:txBody>
        </p:sp>
        <p:grpSp>
          <p:nvGrpSpPr>
            <p:cNvPr id="5168" name="Group 48"/>
            <p:cNvGrpSpPr/>
            <p:nvPr/>
          </p:nvGrpSpPr>
          <p:grpSpPr bwMode="auto">
            <a:xfrm>
              <a:off x="4418013" y="2218532"/>
              <a:ext cx="306387" cy="517525"/>
              <a:chOff x="0" y="0"/>
              <a:chExt cx="193" cy="326"/>
            </a:xfrm>
          </p:grpSpPr>
          <p:sp>
            <p:nvSpPr>
              <p:cNvPr id="516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2" y="0"/>
                <a:ext cx="1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" name="Freeform 50"/>
              <p:cNvSpPr/>
              <p:nvPr/>
            </p:nvSpPr>
            <p:spPr bwMode="auto">
              <a:xfrm>
                <a:off x="0" y="2"/>
                <a:ext cx="193" cy="204"/>
              </a:xfrm>
              <a:custGeom>
                <a:avLst/>
                <a:gdLst>
                  <a:gd name="T0" fmla="*/ 79 w 82"/>
                  <a:gd name="T1" fmla="*/ 0 h 86"/>
                  <a:gd name="T2" fmla="*/ 12 w 82"/>
                  <a:gd name="T3" fmla="*/ 0 h 86"/>
                  <a:gd name="T4" fmla="*/ 0 w 82"/>
                  <a:gd name="T5" fmla="*/ 12 h 86"/>
                  <a:gd name="T6" fmla="*/ 0 w 82"/>
                  <a:gd name="T7" fmla="*/ 74 h 86"/>
                  <a:gd name="T8" fmla="*/ 12 w 82"/>
                  <a:gd name="T9" fmla="*/ 86 h 86"/>
                  <a:gd name="T10" fmla="*/ 22 w 82"/>
                  <a:gd name="T11" fmla="*/ 86 h 86"/>
                  <a:gd name="T12" fmla="*/ 23 w 82"/>
                  <a:gd name="T13" fmla="*/ 86 h 86"/>
                  <a:gd name="T14" fmla="*/ 79 w 82"/>
                  <a:gd name="T15" fmla="*/ 86 h 86"/>
                  <a:gd name="T16" fmla="*/ 82 w 82"/>
                  <a:gd name="T17" fmla="*/ 83 h 86"/>
                  <a:gd name="T18" fmla="*/ 82 w 82"/>
                  <a:gd name="T19" fmla="*/ 70 h 86"/>
                  <a:gd name="T20" fmla="*/ 80 w 82"/>
                  <a:gd name="T21" fmla="*/ 68 h 86"/>
                  <a:gd name="T22" fmla="*/ 79 w 82"/>
                  <a:gd name="T23" fmla="*/ 68 h 86"/>
                  <a:gd name="T24" fmla="*/ 77 w 82"/>
                  <a:gd name="T25" fmla="*/ 70 h 86"/>
                  <a:gd name="T26" fmla="*/ 77 w 82"/>
                  <a:gd name="T27" fmla="*/ 80 h 86"/>
                  <a:gd name="T28" fmla="*/ 75 w 82"/>
                  <a:gd name="T29" fmla="*/ 83 h 86"/>
                  <a:gd name="T30" fmla="*/ 26 w 82"/>
                  <a:gd name="T31" fmla="*/ 83 h 86"/>
                  <a:gd name="T32" fmla="*/ 25 w 82"/>
                  <a:gd name="T33" fmla="*/ 83 h 86"/>
                  <a:gd name="T34" fmla="*/ 12 w 82"/>
                  <a:gd name="T35" fmla="*/ 83 h 86"/>
                  <a:gd name="T36" fmla="*/ 12 w 82"/>
                  <a:gd name="T37" fmla="*/ 66 h 86"/>
                  <a:gd name="T38" fmla="*/ 42 w 82"/>
                  <a:gd name="T39" fmla="*/ 66 h 86"/>
                  <a:gd name="T40" fmla="*/ 43 w 82"/>
                  <a:gd name="T41" fmla="*/ 66 h 86"/>
                  <a:gd name="T42" fmla="*/ 79 w 82"/>
                  <a:gd name="T43" fmla="*/ 66 h 86"/>
                  <a:gd name="T44" fmla="*/ 82 w 82"/>
                  <a:gd name="T45" fmla="*/ 63 h 86"/>
                  <a:gd name="T46" fmla="*/ 82 w 82"/>
                  <a:gd name="T47" fmla="*/ 28 h 86"/>
                  <a:gd name="T48" fmla="*/ 82 w 82"/>
                  <a:gd name="T49" fmla="*/ 25 h 86"/>
                  <a:gd name="T50" fmla="*/ 82 w 82"/>
                  <a:gd name="T51" fmla="*/ 3 h 86"/>
                  <a:gd name="T52" fmla="*/ 79 w 82"/>
                  <a:gd name="T5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6">
                    <a:moveTo>
                      <a:pt x="7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37"/>
                      <a:pt x="0" y="49"/>
                      <a:pt x="0" y="74"/>
                    </a:cubicBezTo>
                    <a:cubicBezTo>
                      <a:pt x="0" y="81"/>
                      <a:pt x="5" y="86"/>
                      <a:pt x="12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80" y="86"/>
                      <a:pt x="82" y="85"/>
                      <a:pt x="82" y="83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2" y="69"/>
                      <a:pt x="81" y="68"/>
                      <a:pt x="80" y="68"/>
                    </a:cubicBezTo>
                    <a:cubicBezTo>
                      <a:pt x="79" y="68"/>
                      <a:pt x="79" y="68"/>
                      <a:pt x="79" y="68"/>
                    </a:cubicBezTo>
                    <a:cubicBezTo>
                      <a:pt x="78" y="68"/>
                      <a:pt x="77" y="69"/>
                      <a:pt x="77" y="7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2"/>
                      <a:pt x="76" y="83"/>
                      <a:pt x="75" y="83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5" y="83"/>
                      <a:pt x="25" y="83"/>
                      <a:pt x="25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" y="83"/>
                      <a:pt x="1" y="66"/>
                      <a:pt x="1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80" y="66"/>
                      <a:pt x="82" y="64"/>
                      <a:pt x="82" y="63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82" y="1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" name="Freeform 51"/>
              <p:cNvSpPr/>
              <p:nvPr/>
            </p:nvSpPr>
            <p:spPr bwMode="auto">
              <a:xfrm>
                <a:off x="23" y="300"/>
                <a:ext cx="151" cy="9"/>
              </a:xfrm>
              <a:custGeom>
                <a:avLst/>
                <a:gdLst>
                  <a:gd name="T0" fmla="*/ 62 w 64"/>
                  <a:gd name="T1" fmla="*/ 0 h 4"/>
                  <a:gd name="T2" fmla="*/ 2 w 64"/>
                  <a:gd name="T3" fmla="*/ 0 h 4"/>
                  <a:gd name="T4" fmla="*/ 0 w 64"/>
                  <a:gd name="T5" fmla="*/ 2 h 4"/>
                  <a:gd name="T6" fmla="*/ 0 w 64"/>
                  <a:gd name="T7" fmla="*/ 2 h 4"/>
                  <a:gd name="T8" fmla="*/ 2 w 64"/>
                  <a:gd name="T9" fmla="*/ 4 h 4"/>
                  <a:gd name="T10" fmla="*/ 62 w 64"/>
                  <a:gd name="T11" fmla="*/ 4 h 4"/>
                  <a:gd name="T12" fmla="*/ 64 w 64"/>
                  <a:gd name="T13" fmla="*/ 2 h 4"/>
                  <a:gd name="T14" fmla="*/ 64 w 64"/>
                  <a:gd name="T15" fmla="*/ 2 h 4"/>
                  <a:gd name="T16" fmla="*/ 62 w 6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4">
                    <a:moveTo>
                      <a:pt x="6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3" y="4"/>
                      <a:pt x="64" y="3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2" name="Freeform 52"/>
              <p:cNvSpPr/>
              <p:nvPr/>
            </p:nvSpPr>
            <p:spPr bwMode="auto">
              <a:xfrm>
                <a:off x="23" y="286"/>
                <a:ext cx="151" cy="9"/>
              </a:xfrm>
              <a:custGeom>
                <a:avLst/>
                <a:gdLst>
                  <a:gd name="T0" fmla="*/ 64 w 64"/>
                  <a:gd name="T1" fmla="*/ 2 h 4"/>
                  <a:gd name="T2" fmla="*/ 62 w 64"/>
                  <a:gd name="T3" fmla="*/ 0 h 4"/>
                  <a:gd name="T4" fmla="*/ 2 w 64"/>
                  <a:gd name="T5" fmla="*/ 0 h 4"/>
                  <a:gd name="T6" fmla="*/ 0 w 64"/>
                  <a:gd name="T7" fmla="*/ 2 h 4"/>
                  <a:gd name="T8" fmla="*/ 0 w 64"/>
                  <a:gd name="T9" fmla="*/ 2 h 4"/>
                  <a:gd name="T10" fmla="*/ 2 w 64"/>
                  <a:gd name="T11" fmla="*/ 4 h 4"/>
                  <a:gd name="T12" fmla="*/ 62 w 64"/>
                  <a:gd name="T13" fmla="*/ 4 h 4"/>
                  <a:gd name="T14" fmla="*/ 64 w 6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4">
                    <a:moveTo>
                      <a:pt x="64" y="2"/>
                    </a:moveTo>
                    <a:cubicBezTo>
                      <a:pt x="64" y="1"/>
                      <a:pt x="63" y="0"/>
                      <a:pt x="6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3" y="4"/>
                      <a:pt x="64" y="3"/>
                      <a:pt x="6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3" name="Freeform 53"/>
              <p:cNvSpPr/>
              <p:nvPr/>
            </p:nvSpPr>
            <p:spPr bwMode="auto">
              <a:xfrm>
                <a:off x="0" y="196"/>
                <a:ext cx="193" cy="69"/>
              </a:xfrm>
              <a:custGeom>
                <a:avLst/>
                <a:gdLst>
                  <a:gd name="T0" fmla="*/ 80 w 82"/>
                  <a:gd name="T1" fmla="*/ 6 h 29"/>
                  <a:gd name="T2" fmla="*/ 21 w 82"/>
                  <a:gd name="T3" fmla="*/ 6 h 29"/>
                  <a:gd name="T4" fmla="*/ 20 w 82"/>
                  <a:gd name="T5" fmla="*/ 6 h 29"/>
                  <a:gd name="T6" fmla="*/ 12 w 82"/>
                  <a:gd name="T7" fmla="*/ 6 h 29"/>
                  <a:gd name="T8" fmla="*/ 1 w 82"/>
                  <a:gd name="T9" fmla="*/ 1 h 29"/>
                  <a:gd name="T10" fmla="*/ 0 w 82"/>
                  <a:gd name="T11" fmla="*/ 1 h 29"/>
                  <a:gd name="T12" fmla="*/ 0 w 82"/>
                  <a:gd name="T13" fmla="*/ 18 h 29"/>
                  <a:gd name="T14" fmla="*/ 3 w 82"/>
                  <a:gd name="T15" fmla="*/ 25 h 29"/>
                  <a:gd name="T16" fmla="*/ 12 w 82"/>
                  <a:gd name="T17" fmla="*/ 29 h 29"/>
                  <a:gd name="T18" fmla="*/ 79 w 82"/>
                  <a:gd name="T19" fmla="*/ 29 h 29"/>
                  <a:gd name="T20" fmla="*/ 82 w 82"/>
                  <a:gd name="T21" fmla="*/ 26 h 29"/>
                  <a:gd name="T22" fmla="*/ 82 w 82"/>
                  <a:gd name="T23" fmla="*/ 13 h 29"/>
                  <a:gd name="T24" fmla="*/ 80 w 82"/>
                  <a:gd name="T25" fmla="*/ 12 h 29"/>
                  <a:gd name="T26" fmla="*/ 79 w 82"/>
                  <a:gd name="T27" fmla="*/ 12 h 29"/>
                  <a:gd name="T28" fmla="*/ 77 w 82"/>
                  <a:gd name="T29" fmla="*/ 13 h 29"/>
                  <a:gd name="T30" fmla="*/ 77 w 82"/>
                  <a:gd name="T31" fmla="*/ 23 h 29"/>
                  <a:gd name="T32" fmla="*/ 75 w 82"/>
                  <a:gd name="T33" fmla="*/ 26 h 29"/>
                  <a:gd name="T34" fmla="*/ 12 w 82"/>
                  <a:gd name="T35" fmla="*/ 26 h 29"/>
                  <a:gd name="T36" fmla="*/ 5 w 82"/>
                  <a:gd name="T37" fmla="*/ 22 h 29"/>
                  <a:gd name="T38" fmla="*/ 12 w 82"/>
                  <a:gd name="T39" fmla="*/ 9 h 29"/>
                  <a:gd name="T40" fmla="*/ 17 w 82"/>
                  <a:gd name="T41" fmla="*/ 9 h 29"/>
                  <a:gd name="T42" fmla="*/ 18 w 82"/>
                  <a:gd name="T43" fmla="*/ 9 h 29"/>
                  <a:gd name="T44" fmla="*/ 80 w 82"/>
                  <a:gd name="T45" fmla="*/ 9 h 29"/>
                  <a:gd name="T46" fmla="*/ 82 w 82"/>
                  <a:gd name="T47" fmla="*/ 8 h 29"/>
                  <a:gd name="T48" fmla="*/ 82 w 82"/>
                  <a:gd name="T49" fmla="*/ 7 h 29"/>
                  <a:gd name="T50" fmla="*/ 80 w 82"/>
                  <a:gd name="T5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29">
                    <a:moveTo>
                      <a:pt x="80" y="6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8" y="6"/>
                      <a:pt x="4" y="4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3"/>
                      <a:pt x="3" y="25"/>
                    </a:cubicBezTo>
                    <a:cubicBezTo>
                      <a:pt x="5" y="27"/>
                      <a:pt x="8" y="29"/>
                      <a:pt x="12" y="29"/>
                    </a:cubicBezTo>
                    <a:cubicBezTo>
                      <a:pt x="35" y="29"/>
                      <a:pt x="56" y="29"/>
                      <a:pt x="79" y="29"/>
                    </a:cubicBezTo>
                    <a:cubicBezTo>
                      <a:pt x="80" y="29"/>
                      <a:pt x="82" y="28"/>
                      <a:pt x="82" y="26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2"/>
                      <a:pt x="81" y="12"/>
                      <a:pt x="80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8" y="12"/>
                      <a:pt x="77" y="12"/>
                      <a:pt x="77" y="1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25"/>
                      <a:pt x="76" y="26"/>
                      <a:pt x="75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8" y="26"/>
                      <a:pt x="6" y="25"/>
                      <a:pt x="5" y="22"/>
                    </a:cubicBezTo>
                    <a:cubicBezTo>
                      <a:pt x="2" y="17"/>
                      <a:pt x="4" y="9"/>
                      <a:pt x="12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1" y="6"/>
                      <a:pt x="8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4" name="Freeform 54"/>
              <p:cNvSpPr/>
              <p:nvPr/>
            </p:nvSpPr>
            <p:spPr bwMode="auto">
              <a:xfrm>
                <a:off x="0" y="257"/>
                <a:ext cx="193" cy="67"/>
              </a:xfrm>
              <a:custGeom>
                <a:avLst/>
                <a:gdLst>
                  <a:gd name="T0" fmla="*/ 80 w 82"/>
                  <a:gd name="T1" fmla="*/ 5 h 28"/>
                  <a:gd name="T2" fmla="*/ 12 w 82"/>
                  <a:gd name="T3" fmla="*/ 5 h 28"/>
                  <a:gd name="T4" fmla="*/ 1 w 82"/>
                  <a:gd name="T5" fmla="*/ 0 h 28"/>
                  <a:gd name="T6" fmla="*/ 1 w 82"/>
                  <a:gd name="T7" fmla="*/ 0 h 28"/>
                  <a:gd name="T8" fmla="*/ 1 w 82"/>
                  <a:gd name="T9" fmla="*/ 0 h 28"/>
                  <a:gd name="T10" fmla="*/ 1 w 82"/>
                  <a:gd name="T11" fmla="*/ 0 h 28"/>
                  <a:gd name="T12" fmla="*/ 1 w 82"/>
                  <a:gd name="T13" fmla="*/ 0 h 28"/>
                  <a:gd name="T14" fmla="*/ 0 w 82"/>
                  <a:gd name="T15" fmla="*/ 1 h 28"/>
                  <a:gd name="T16" fmla="*/ 0 w 82"/>
                  <a:gd name="T17" fmla="*/ 1 h 28"/>
                  <a:gd name="T18" fmla="*/ 0 w 82"/>
                  <a:gd name="T19" fmla="*/ 17 h 28"/>
                  <a:gd name="T20" fmla="*/ 12 w 82"/>
                  <a:gd name="T21" fmla="*/ 28 h 28"/>
                  <a:gd name="T22" fmla="*/ 79 w 82"/>
                  <a:gd name="T23" fmla="*/ 28 h 28"/>
                  <a:gd name="T24" fmla="*/ 82 w 82"/>
                  <a:gd name="T25" fmla="*/ 26 h 28"/>
                  <a:gd name="T26" fmla="*/ 82 w 82"/>
                  <a:gd name="T27" fmla="*/ 12 h 28"/>
                  <a:gd name="T28" fmla="*/ 80 w 82"/>
                  <a:gd name="T29" fmla="*/ 11 h 28"/>
                  <a:gd name="T30" fmla="*/ 79 w 82"/>
                  <a:gd name="T31" fmla="*/ 11 h 28"/>
                  <a:gd name="T32" fmla="*/ 77 w 82"/>
                  <a:gd name="T33" fmla="*/ 12 h 28"/>
                  <a:gd name="T34" fmla="*/ 77 w 82"/>
                  <a:gd name="T35" fmla="*/ 23 h 28"/>
                  <a:gd name="T36" fmla="*/ 75 w 82"/>
                  <a:gd name="T37" fmla="*/ 25 h 28"/>
                  <a:gd name="T38" fmla="*/ 12 w 82"/>
                  <a:gd name="T39" fmla="*/ 25 h 28"/>
                  <a:gd name="T40" fmla="*/ 12 w 82"/>
                  <a:gd name="T41" fmla="*/ 8 h 28"/>
                  <a:gd name="T42" fmla="*/ 80 w 82"/>
                  <a:gd name="T43" fmla="*/ 8 h 28"/>
                  <a:gd name="T44" fmla="*/ 82 w 82"/>
                  <a:gd name="T45" fmla="*/ 7 h 28"/>
                  <a:gd name="T46" fmla="*/ 82 w 82"/>
                  <a:gd name="T47" fmla="*/ 6 h 28"/>
                  <a:gd name="T48" fmla="*/ 80 w 82"/>
                  <a:gd name="T4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28">
                    <a:moveTo>
                      <a:pt x="80" y="5"/>
                    </a:moveTo>
                    <a:cubicBezTo>
                      <a:pt x="57" y="5"/>
                      <a:pt x="35" y="5"/>
                      <a:pt x="12" y="5"/>
                    </a:cubicBezTo>
                    <a:cubicBezTo>
                      <a:pt x="8" y="5"/>
                      <a:pt x="4" y="3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3"/>
                      <a:pt x="5" y="28"/>
                      <a:pt x="12" y="28"/>
                    </a:cubicBezTo>
                    <a:cubicBezTo>
                      <a:pt x="35" y="28"/>
                      <a:pt x="56" y="28"/>
                      <a:pt x="79" y="28"/>
                    </a:cubicBezTo>
                    <a:cubicBezTo>
                      <a:pt x="80" y="28"/>
                      <a:pt x="82" y="27"/>
                      <a:pt x="82" y="26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1"/>
                      <a:pt x="81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7" y="11"/>
                      <a:pt x="77" y="12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24"/>
                      <a:pt x="76" y="25"/>
                      <a:pt x="75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" y="25"/>
                      <a:pt x="1" y="8"/>
                      <a:pt x="12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1" y="8"/>
                      <a:pt x="82" y="8"/>
                      <a:pt x="82" y="7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5"/>
                      <a:pt x="8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5" name="Freeform 55"/>
              <p:cNvSpPr/>
              <p:nvPr/>
            </p:nvSpPr>
            <p:spPr bwMode="auto">
              <a:xfrm>
                <a:off x="23" y="227"/>
                <a:ext cx="151" cy="7"/>
              </a:xfrm>
              <a:custGeom>
                <a:avLst/>
                <a:gdLst>
                  <a:gd name="T0" fmla="*/ 64 w 64"/>
                  <a:gd name="T1" fmla="*/ 1 h 3"/>
                  <a:gd name="T2" fmla="*/ 62 w 64"/>
                  <a:gd name="T3" fmla="*/ 0 h 3"/>
                  <a:gd name="T4" fmla="*/ 4 w 64"/>
                  <a:gd name="T5" fmla="*/ 0 h 3"/>
                  <a:gd name="T6" fmla="*/ 3 w 64"/>
                  <a:gd name="T7" fmla="*/ 0 h 3"/>
                  <a:gd name="T8" fmla="*/ 2 w 64"/>
                  <a:gd name="T9" fmla="*/ 0 h 3"/>
                  <a:gd name="T10" fmla="*/ 0 w 64"/>
                  <a:gd name="T11" fmla="*/ 1 h 3"/>
                  <a:gd name="T12" fmla="*/ 0 w 64"/>
                  <a:gd name="T13" fmla="*/ 2 h 3"/>
                  <a:gd name="T14" fmla="*/ 1 w 64"/>
                  <a:gd name="T15" fmla="*/ 3 h 3"/>
                  <a:gd name="T16" fmla="*/ 2 w 64"/>
                  <a:gd name="T17" fmla="*/ 3 h 3"/>
                  <a:gd name="T18" fmla="*/ 62 w 64"/>
                  <a:gd name="T19" fmla="*/ 3 h 3"/>
                  <a:gd name="T20" fmla="*/ 64 w 64"/>
                  <a:gd name="T21" fmla="*/ 2 h 3"/>
                  <a:gd name="T22" fmla="*/ 64 w 64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3">
                    <a:moveTo>
                      <a:pt x="64" y="1"/>
                    </a:moveTo>
                    <a:cubicBezTo>
                      <a:pt x="64" y="0"/>
                      <a:pt x="63" y="0"/>
                      <a:pt x="6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4" y="3"/>
                      <a:pt x="64" y="2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6" name="Freeform 56"/>
              <p:cNvSpPr/>
              <p:nvPr/>
            </p:nvSpPr>
            <p:spPr bwMode="auto">
              <a:xfrm>
                <a:off x="23" y="182"/>
                <a:ext cx="151" cy="7"/>
              </a:xfrm>
              <a:custGeom>
                <a:avLst/>
                <a:gdLst>
                  <a:gd name="T0" fmla="*/ 62 w 64"/>
                  <a:gd name="T1" fmla="*/ 0 h 3"/>
                  <a:gd name="T2" fmla="*/ 24 w 64"/>
                  <a:gd name="T3" fmla="*/ 0 h 3"/>
                  <a:gd name="T4" fmla="*/ 22 w 64"/>
                  <a:gd name="T5" fmla="*/ 0 h 3"/>
                  <a:gd name="T6" fmla="*/ 2 w 64"/>
                  <a:gd name="T7" fmla="*/ 0 h 3"/>
                  <a:gd name="T8" fmla="*/ 0 w 64"/>
                  <a:gd name="T9" fmla="*/ 1 h 3"/>
                  <a:gd name="T10" fmla="*/ 0 w 64"/>
                  <a:gd name="T11" fmla="*/ 1 h 3"/>
                  <a:gd name="T12" fmla="*/ 2 w 64"/>
                  <a:gd name="T13" fmla="*/ 3 h 3"/>
                  <a:gd name="T14" fmla="*/ 19 w 64"/>
                  <a:gd name="T15" fmla="*/ 3 h 3"/>
                  <a:gd name="T16" fmla="*/ 20 w 64"/>
                  <a:gd name="T17" fmla="*/ 3 h 3"/>
                  <a:gd name="T18" fmla="*/ 62 w 64"/>
                  <a:gd name="T19" fmla="*/ 3 h 3"/>
                  <a:gd name="T20" fmla="*/ 64 w 64"/>
                  <a:gd name="T21" fmla="*/ 1 h 3"/>
                  <a:gd name="T22" fmla="*/ 64 w 64"/>
                  <a:gd name="T23" fmla="*/ 1 h 3"/>
                  <a:gd name="T24" fmla="*/ 62 w 64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3">
                    <a:moveTo>
                      <a:pt x="62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4" y="2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0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7" name="Freeform 57"/>
              <p:cNvSpPr/>
              <p:nvPr/>
            </p:nvSpPr>
            <p:spPr bwMode="auto">
              <a:xfrm>
                <a:off x="23" y="165"/>
                <a:ext cx="151" cy="10"/>
              </a:xfrm>
              <a:custGeom>
                <a:avLst/>
                <a:gdLst>
                  <a:gd name="T0" fmla="*/ 64 w 64"/>
                  <a:gd name="T1" fmla="*/ 2 h 4"/>
                  <a:gd name="T2" fmla="*/ 62 w 64"/>
                  <a:gd name="T3" fmla="*/ 0 h 4"/>
                  <a:gd name="T4" fmla="*/ 30 w 64"/>
                  <a:gd name="T5" fmla="*/ 0 h 4"/>
                  <a:gd name="T6" fmla="*/ 28 w 64"/>
                  <a:gd name="T7" fmla="*/ 0 h 4"/>
                  <a:gd name="T8" fmla="*/ 2 w 64"/>
                  <a:gd name="T9" fmla="*/ 0 h 4"/>
                  <a:gd name="T10" fmla="*/ 0 w 64"/>
                  <a:gd name="T11" fmla="*/ 2 h 4"/>
                  <a:gd name="T12" fmla="*/ 0 w 64"/>
                  <a:gd name="T13" fmla="*/ 2 h 4"/>
                  <a:gd name="T14" fmla="*/ 2 w 64"/>
                  <a:gd name="T15" fmla="*/ 4 h 4"/>
                  <a:gd name="T16" fmla="*/ 24 w 64"/>
                  <a:gd name="T17" fmla="*/ 4 h 4"/>
                  <a:gd name="T18" fmla="*/ 26 w 64"/>
                  <a:gd name="T19" fmla="*/ 4 h 4"/>
                  <a:gd name="T20" fmla="*/ 62 w 64"/>
                  <a:gd name="T21" fmla="*/ 4 h 4"/>
                  <a:gd name="T22" fmla="*/ 64 w 64"/>
                  <a:gd name="T2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4">
                    <a:moveTo>
                      <a:pt x="64" y="2"/>
                    </a:moveTo>
                    <a:cubicBezTo>
                      <a:pt x="64" y="1"/>
                      <a:pt x="63" y="0"/>
                      <a:pt x="6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3" y="4"/>
                      <a:pt x="64" y="3"/>
                      <a:pt x="6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8" name="Freeform 58"/>
              <p:cNvSpPr/>
              <p:nvPr/>
            </p:nvSpPr>
            <p:spPr bwMode="auto">
              <a:xfrm>
                <a:off x="23" y="241"/>
                <a:ext cx="151" cy="7"/>
              </a:xfrm>
              <a:custGeom>
                <a:avLst/>
                <a:gdLst>
                  <a:gd name="T0" fmla="*/ 62 w 64"/>
                  <a:gd name="T1" fmla="*/ 0 h 3"/>
                  <a:gd name="T2" fmla="*/ 2 w 64"/>
                  <a:gd name="T3" fmla="*/ 0 h 3"/>
                  <a:gd name="T4" fmla="*/ 0 w 64"/>
                  <a:gd name="T5" fmla="*/ 1 h 3"/>
                  <a:gd name="T6" fmla="*/ 0 w 64"/>
                  <a:gd name="T7" fmla="*/ 2 h 3"/>
                  <a:gd name="T8" fmla="*/ 2 w 64"/>
                  <a:gd name="T9" fmla="*/ 3 h 3"/>
                  <a:gd name="T10" fmla="*/ 62 w 64"/>
                  <a:gd name="T11" fmla="*/ 3 h 3"/>
                  <a:gd name="T12" fmla="*/ 64 w 64"/>
                  <a:gd name="T13" fmla="*/ 2 h 3"/>
                  <a:gd name="T14" fmla="*/ 64 w 64"/>
                  <a:gd name="T15" fmla="*/ 1 h 3"/>
                  <a:gd name="T16" fmla="*/ 62 w 6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3">
                    <a:moveTo>
                      <a:pt x="6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4" y="3"/>
                      <a:pt x="64" y="2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07620" y="3868202"/>
            <a:ext cx="2275854" cy="857180"/>
            <a:chOff x="707620" y="3868202"/>
            <a:chExt cx="2275854" cy="857180"/>
          </a:xfrm>
        </p:grpSpPr>
        <p:sp>
          <p:nvSpPr>
            <p:cNvPr id="59" name="Rectangle 167"/>
            <p:cNvSpPr>
              <a:spLocks noChangeArrowheads="1"/>
            </p:cNvSpPr>
            <p:nvPr/>
          </p:nvSpPr>
          <p:spPr bwMode="auto">
            <a:xfrm>
              <a:off x="783326" y="4079051"/>
              <a:ext cx="22001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沧桑实际一直没有离开过我们，不管是过去，不管是将来，我们走的每一步，都有沧桑的痕迹，只不过当时步履匆匆而忘记了品读，也只有在夜深人静的时候，才拿出来细细品味，而让记忆的叶片纷纷落入心里。</a:t>
              </a:r>
            </a:p>
          </p:txBody>
        </p:sp>
        <p:sp>
          <p:nvSpPr>
            <p:cNvPr id="60" name="TextBox 47"/>
            <p:cNvSpPr txBox="1"/>
            <p:nvPr/>
          </p:nvSpPr>
          <p:spPr>
            <a:xfrm>
              <a:off x="707620" y="3868202"/>
              <a:ext cx="22263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此处添加标题文本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87009" y="3868202"/>
            <a:ext cx="2275854" cy="857180"/>
            <a:chOff x="3387009" y="3868202"/>
            <a:chExt cx="2275854" cy="857180"/>
          </a:xfrm>
        </p:grpSpPr>
        <p:sp>
          <p:nvSpPr>
            <p:cNvPr id="61" name="Rectangle 167"/>
            <p:cNvSpPr>
              <a:spLocks noChangeArrowheads="1"/>
            </p:cNvSpPr>
            <p:nvPr/>
          </p:nvSpPr>
          <p:spPr bwMode="auto">
            <a:xfrm>
              <a:off x="3462715" y="4079051"/>
              <a:ext cx="22001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沧桑实际一直没有离开过我们，不管是过去，不管是将来，我们走的每一步，都有沧桑的痕迹，只不过当时步履匆匆而忘记了品读，也只有在夜深人静的时候，才拿出来细细品味，而让记忆的叶片纷纷落入心里。</a:t>
              </a:r>
            </a:p>
          </p:txBody>
        </p:sp>
        <p:sp>
          <p:nvSpPr>
            <p:cNvPr id="62" name="TextBox 47"/>
            <p:cNvSpPr txBox="1"/>
            <p:nvPr/>
          </p:nvSpPr>
          <p:spPr>
            <a:xfrm>
              <a:off x="3387009" y="3868202"/>
              <a:ext cx="22263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此处添加标题文本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03592" y="3868202"/>
            <a:ext cx="2275854" cy="857180"/>
            <a:chOff x="6103592" y="3868202"/>
            <a:chExt cx="2275854" cy="857180"/>
          </a:xfrm>
        </p:grpSpPr>
        <p:sp>
          <p:nvSpPr>
            <p:cNvPr id="63" name="Rectangle 167"/>
            <p:cNvSpPr>
              <a:spLocks noChangeArrowheads="1"/>
            </p:cNvSpPr>
            <p:nvPr/>
          </p:nvSpPr>
          <p:spPr bwMode="auto">
            <a:xfrm>
              <a:off x="6179298" y="4079051"/>
              <a:ext cx="22001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沧桑实际一直没有离开过我们，不管是过去，不管是将来，我们走的每一步，都有沧桑的痕迹，只不过当时步履匆匆而忘记了品读，也只有在夜深人静的时候，才拿出来细细品味，而让记忆的叶片纷纷落入心里。</a:t>
              </a:r>
            </a:p>
          </p:txBody>
        </p:sp>
        <p:sp>
          <p:nvSpPr>
            <p:cNvPr id="64" name="TextBox 47"/>
            <p:cNvSpPr txBox="1"/>
            <p:nvPr/>
          </p:nvSpPr>
          <p:spPr>
            <a:xfrm>
              <a:off x="6103592" y="3868202"/>
              <a:ext cx="22263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此处添加标题文本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58817" y="358586"/>
            <a:ext cx="2226366" cy="450017"/>
            <a:chOff x="3458817" y="358586"/>
            <a:chExt cx="2226366" cy="450017"/>
          </a:xfrm>
        </p:grpSpPr>
        <p:sp>
          <p:nvSpPr>
            <p:cNvPr id="66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此处添加标题文本</a:t>
              </a:r>
            </a:p>
          </p:txBody>
        </p:sp>
        <p:sp>
          <p:nvSpPr>
            <p:cNvPr id="67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subtitle for your presentation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6" grpId="0" animBg="1"/>
      <p:bldP spid="51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3966704" y="23889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</a:p>
        </p:txBody>
      </p:sp>
      <p:cxnSp>
        <p:nvCxnSpPr>
          <p:cNvPr id="97" name="直接连接符 96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33837" y="986780"/>
            <a:ext cx="1076326" cy="1076326"/>
            <a:chOff x="4033837" y="986780"/>
            <a:chExt cx="1076326" cy="1076326"/>
          </a:xfrm>
        </p:grpSpPr>
        <p:sp>
          <p:nvSpPr>
            <p:cNvPr id="100" name="椭圆 99"/>
            <p:cNvSpPr/>
            <p:nvPr/>
          </p:nvSpPr>
          <p:spPr>
            <a:xfrm>
              <a:off x="4033837" y="986780"/>
              <a:ext cx="1076326" cy="1076326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Freeform 11"/>
            <p:cNvSpPr>
              <a:spLocks noEditPoints="1"/>
            </p:cNvSpPr>
            <p:nvPr/>
          </p:nvSpPr>
          <p:spPr bwMode="auto">
            <a:xfrm>
              <a:off x="4373027" y="1272150"/>
              <a:ext cx="397940" cy="505586"/>
            </a:xfrm>
            <a:custGeom>
              <a:avLst/>
              <a:gdLst>
                <a:gd name="T0" fmla="*/ 104 w 139"/>
                <a:gd name="T1" fmla="*/ 99 h 177"/>
                <a:gd name="T2" fmla="*/ 91 w 139"/>
                <a:gd name="T3" fmla="*/ 160 h 177"/>
                <a:gd name="T4" fmla="*/ 133 w 139"/>
                <a:gd name="T5" fmla="*/ 164 h 177"/>
                <a:gd name="T6" fmla="*/ 133 w 139"/>
                <a:gd name="T7" fmla="*/ 177 h 177"/>
                <a:gd name="T8" fmla="*/ 0 w 139"/>
                <a:gd name="T9" fmla="*/ 170 h 177"/>
                <a:gd name="T10" fmla="*/ 51 w 139"/>
                <a:gd name="T11" fmla="*/ 164 h 177"/>
                <a:gd name="T12" fmla="*/ 81 w 139"/>
                <a:gd name="T13" fmla="*/ 151 h 177"/>
                <a:gd name="T14" fmla="*/ 10 w 139"/>
                <a:gd name="T15" fmla="*/ 147 h 177"/>
                <a:gd name="T16" fmla="*/ 10 w 139"/>
                <a:gd name="T17" fmla="*/ 139 h 177"/>
                <a:gd name="T18" fmla="*/ 94 w 139"/>
                <a:gd name="T19" fmla="*/ 120 h 177"/>
                <a:gd name="T20" fmla="*/ 84 w 139"/>
                <a:gd name="T21" fmla="*/ 92 h 177"/>
                <a:gd name="T22" fmla="*/ 69 w 139"/>
                <a:gd name="T23" fmla="*/ 94 h 177"/>
                <a:gd name="T24" fmla="*/ 53 w 139"/>
                <a:gd name="T25" fmla="*/ 113 h 177"/>
                <a:gd name="T26" fmla="*/ 46 w 139"/>
                <a:gd name="T27" fmla="*/ 117 h 177"/>
                <a:gd name="T28" fmla="*/ 24 w 139"/>
                <a:gd name="T29" fmla="*/ 109 h 177"/>
                <a:gd name="T30" fmla="*/ 26 w 139"/>
                <a:gd name="T31" fmla="*/ 97 h 177"/>
                <a:gd name="T32" fmla="*/ 21 w 139"/>
                <a:gd name="T33" fmla="*/ 89 h 177"/>
                <a:gd name="T34" fmla="*/ 63 w 139"/>
                <a:gd name="T35" fmla="*/ 24 h 177"/>
                <a:gd name="T36" fmla="*/ 67 w 139"/>
                <a:gd name="T37" fmla="*/ 26 h 177"/>
                <a:gd name="T38" fmla="*/ 69 w 139"/>
                <a:gd name="T39" fmla="*/ 14 h 177"/>
                <a:gd name="T40" fmla="*/ 76 w 139"/>
                <a:gd name="T41" fmla="*/ 2 h 177"/>
                <a:gd name="T42" fmla="*/ 109 w 139"/>
                <a:gd name="T43" fmla="*/ 29 h 177"/>
                <a:gd name="T44" fmla="*/ 96 w 139"/>
                <a:gd name="T45" fmla="*/ 30 h 177"/>
                <a:gd name="T46" fmla="*/ 94 w 139"/>
                <a:gd name="T47" fmla="*/ 42 h 177"/>
                <a:gd name="T48" fmla="*/ 87 w 139"/>
                <a:gd name="T49" fmla="*/ 63 h 177"/>
                <a:gd name="T50" fmla="*/ 92 w 139"/>
                <a:gd name="T51" fmla="*/ 81 h 177"/>
                <a:gd name="T52" fmla="*/ 89 w 139"/>
                <a:gd name="T53" fmla="*/ 26 h 177"/>
                <a:gd name="T54" fmla="*/ 74 w 139"/>
                <a:gd name="T55" fmla="*/ 30 h 177"/>
                <a:gd name="T56" fmla="*/ 89 w 139"/>
                <a:gd name="T57" fmla="*/ 26 h 177"/>
                <a:gd name="T58" fmla="*/ 80 w 139"/>
                <a:gd name="T59" fmla="*/ 59 h 177"/>
                <a:gd name="T60" fmla="*/ 62 w 139"/>
                <a:gd name="T61" fmla="*/ 33 h 177"/>
                <a:gd name="T62" fmla="*/ 54 w 139"/>
                <a:gd name="T63" fmla="*/ 104 h 177"/>
                <a:gd name="T64" fmla="*/ 56 w 139"/>
                <a:gd name="T65" fmla="*/ 76 h 177"/>
                <a:gd name="T66" fmla="*/ 62 w 139"/>
                <a:gd name="T67" fmla="*/ 63 h 177"/>
                <a:gd name="T68" fmla="*/ 82 w 139"/>
                <a:gd name="T69" fmla="*/ 69 h 177"/>
                <a:gd name="T70" fmla="*/ 67 w 139"/>
                <a:gd name="T71" fmla="*/ 69 h 177"/>
                <a:gd name="T72" fmla="*/ 67 w 139"/>
                <a:gd name="T73" fmla="*/ 69 h 177"/>
                <a:gd name="T74" fmla="*/ 75 w 139"/>
                <a:gd name="T75" fmla="*/ 86 h 177"/>
                <a:gd name="T76" fmla="*/ 82 w 139"/>
                <a:gd name="T77" fmla="*/ 83 h 177"/>
                <a:gd name="T78" fmla="*/ 82 w 139"/>
                <a:gd name="T79" fmla="*/ 69 h 177"/>
                <a:gd name="T80" fmla="*/ 33 w 139"/>
                <a:gd name="T81" fmla="*/ 101 h 177"/>
                <a:gd name="T82" fmla="*/ 31 w 139"/>
                <a:gd name="T83" fmla="*/ 104 h 177"/>
                <a:gd name="T84" fmla="*/ 42 w 139"/>
                <a:gd name="T85" fmla="*/ 10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177">
                  <a:moveTo>
                    <a:pt x="92" y="81"/>
                  </a:moveTo>
                  <a:cubicBezTo>
                    <a:pt x="97" y="87"/>
                    <a:pt x="101" y="92"/>
                    <a:pt x="104" y="99"/>
                  </a:cubicBezTo>
                  <a:cubicBezTo>
                    <a:pt x="106" y="106"/>
                    <a:pt x="108" y="113"/>
                    <a:pt x="108" y="120"/>
                  </a:cubicBezTo>
                  <a:cubicBezTo>
                    <a:pt x="108" y="136"/>
                    <a:pt x="101" y="150"/>
                    <a:pt x="91" y="160"/>
                  </a:cubicBezTo>
                  <a:cubicBezTo>
                    <a:pt x="90" y="162"/>
                    <a:pt x="89" y="163"/>
                    <a:pt x="88" y="164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6" y="164"/>
                    <a:pt x="139" y="167"/>
                    <a:pt x="139" y="170"/>
                  </a:cubicBezTo>
                  <a:cubicBezTo>
                    <a:pt x="139" y="174"/>
                    <a:pt x="136" y="177"/>
                    <a:pt x="133" y="177"/>
                  </a:cubicBezTo>
                  <a:cubicBezTo>
                    <a:pt x="91" y="177"/>
                    <a:pt x="49" y="177"/>
                    <a:pt x="7" y="177"/>
                  </a:cubicBezTo>
                  <a:cubicBezTo>
                    <a:pt x="3" y="177"/>
                    <a:pt x="0" y="174"/>
                    <a:pt x="0" y="170"/>
                  </a:cubicBezTo>
                  <a:cubicBezTo>
                    <a:pt x="0" y="167"/>
                    <a:pt x="3" y="164"/>
                    <a:pt x="7" y="164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63" y="164"/>
                    <a:pt x="74" y="159"/>
                    <a:pt x="81" y="151"/>
                  </a:cubicBezTo>
                  <a:cubicBezTo>
                    <a:pt x="83" y="150"/>
                    <a:pt x="84" y="148"/>
                    <a:pt x="85" y="147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8" y="147"/>
                    <a:pt x="6" y="145"/>
                    <a:pt x="6" y="143"/>
                  </a:cubicBezTo>
                  <a:cubicBezTo>
                    <a:pt x="6" y="141"/>
                    <a:pt x="8" y="139"/>
                    <a:pt x="1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3" y="133"/>
                    <a:pt x="94" y="127"/>
                    <a:pt x="94" y="120"/>
                  </a:cubicBezTo>
                  <a:cubicBezTo>
                    <a:pt x="94" y="114"/>
                    <a:pt x="93" y="109"/>
                    <a:pt x="91" y="104"/>
                  </a:cubicBezTo>
                  <a:cubicBezTo>
                    <a:pt x="89" y="100"/>
                    <a:pt x="87" y="96"/>
                    <a:pt x="84" y="92"/>
                  </a:cubicBezTo>
                  <a:cubicBezTo>
                    <a:pt x="81" y="94"/>
                    <a:pt x="78" y="94"/>
                    <a:pt x="75" y="94"/>
                  </a:cubicBezTo>
                  <a:cubicBezTo>
                    <a:pt x="73" y="94"/>
                    <a:pt x="71" y="94"/>
                    <a:pt x="69" y="94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8" y="113"/>
                    <a:pt x="55" y="114"/>
                    <a:pt x="53" y="113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5" y="119"/>
                    <a:pt x="42" y="119"/>
                    <a:pt x="40" y="118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2" y="108"/>
                    <a:pt x="21" y="105"/>
                    <a:pt x="22" y="103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0" y="94"/>
                    <a:pt x="20" y="91"/>
                    <a:pt x="21" y="8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4"/>
                    <a:pt x="61" y="23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6" y="12"/>
                    <a:pt x="65" y="8"/>
                    <a:pt x="66" y="5"/>
                  </a:cubicBezTo>
                  <a:cubicBezTo>
                    <a:pt x="68" y="1"/>
                    <a:pt x="72" y="0"/>
                    <a:pt x="76" y="2"/>
                  </a:cubicBezTo>
                  <a:cubicBezTo>
                    <a:pt x="86" y="8"/>
                    <a:pt x="96" y="14"/>
                    <a:pt x="107" y="20"/>
                  </a:cubicBezTo>
                  <a:cubicBezTo>
                    <a:pt x="110" y="22"/>
                    <a:pt x="111" y="26"/>
                    <a:pt x="109" y="29"/>
                  </a:cubicBezTo>
                  <a:cubicBezTo>
                    <a:pt x="107" y="33"/>
                    <a:pt x="103" y="34"/>
                    <a:pt x="100" y="32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6" y="43"/>
                    <a:pt x="97" y="46"/>
                    <a:pt x="96" y="48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1" y="66"/>
                    <a:pt x="93" y="71"/>
                    <a:pt x="93" y="76"/>
                  </a:cubicBezTo>
                  <a:cubicBezTo>
                    <a:pt x="93" y="78"/>
                    <a:pt x="93" y="80"/>
                    <a:pt x="92" y="81"/>
                  </a:cubicBezTo>
                  <a:close/>
                  <a:moveTo>
                    <a:pt x="89" y="26"/>
                  </a:moveTo>
                  <a:cubicBezTo>
                    <a:pt x="89" y="26"/>
                    <a:pt x="89" y="26"/>
                    <a:pt x="89" y="26"/>
                  </a:cubicBezTo>
                  <a:cubicBezTo>
                    <a:pt x="86" y="24"/>
                    <a:pt x="83" y="22"/>
                    <a:pt x="80" y="2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9" y="26"/>
                    <a:pt x="89" y="26"/>
                    <a:pt x="89" y="26"/>
                  </a:cubicBezTo>
                  <a:close/>
                  <a:moveTo>
                    <a:pt x="80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78" y="43"/>
                    <a:pt x="70" y="38"/>
                    <a:pt x="62" y="33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8" y="94"/>
                    <a:pt x="46" y="99"/>
                    <a:pt x="54" y="104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58" y="86"/>
                    <a:pt x="56" y="81"/>
                    <a:pt x="56" y="76"/>
                  </a:cubicBezTo>
                  <a:cubicBezTo>
                    <a:pt x="56" y="71"/>
                    <a:pt x="58" y="66"/>
                    <a:pt x="62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7" y="58"/>
                    <a:pt x="73" y="57"/>
                    <a:pt x="80" y="59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78" y="65"/>
                    <a:pt x="71" y="65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5" y="71"/>
                    <a:pt x="64" y="73"/>
                    <a:pt x="64" y="76"/>
                  </a:cubicBezTo>
                  <a:cubicBezTo>
                    <a:pt x="64" y="82"/>
                    <a:pt x="69" y="86"/>
                    <a:pt x="75" y="86"/>
                  </a:cubicBezTo>
                  <a:cubicBezTo>
                    <a:pt x="77" y="86"/>
                    <a:pt x="80" y="85"/>
                    <a:pt x="82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4" y="81"/>
                    <a:pt x="85" y="79"/>
                    <a:pt x="85" y="76"/>
                  </a:cubicBezTo>
                  <a:cubicBezTo>
                    <a:pt x="85" y="73"/>
                    <a:pt x="84" y="71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lose/>
                  <a:moveTo>
                    <a:pt x="33" y="101"/>
                  </a:moveTo>
                  <a:cubicBezTo>
                    <a:pt x="33" y="101"/>
                    <a:pt x="33" y="101"/>
                    <a:pt x="33" y="101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33" y="101"/>
                    <a:pt x="33" y="101"/>
                    <a:pt x="33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7"/>
          <p:cNvSpPr txBox="1"/>
          <p:nvPr/>
        </p:nvSpPr>
        <p:spPr>
          <a:xfrm>
            <a:off x="3458817" y="358586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请看项目演示视频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4144D3E7-37F9-56DC-775A-1B6B97CA4968}"/>
              </a:ext>
            </a:extLst>
          </p:cNvPr>
          <p:cNvGrpSpPr/>
          <p:nvPr/>
        </p:nvGrpSpPr>
        <p:grpSpPr bwMode="auto">
          <a:xfrm>
            <a:off x="2734468" y="1562844"/>
            <a:ext cx="3675063" cy="2474912"/>
            <a:chOff x="0" y="0"/>
            <a:chExt cx="2724" cy="1835"/>
          </a:xfrm>
        </p:grpSpPr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9C941D90-733C-9EFA-354E-11C0D5F34D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F99411C5-ED34-121F-338A-142F087C0416}"/>
                </a:ext>
              </a:extLst>
            </p:cNvPr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9" name="Picture 13" descr="apple icons">
                <a:extLst>
                  <a:ext uri="{FF2B5EF4-FFF2-40B4-BE49-F238E27FC236}">
                    <a16:creationId xmlns:a16="http://schemas.microsoft.com/office/drawing/2014/main" id="{D4B18613-1407-67F4-CBC8-CB0CE0CCE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14" descr="Money">
                <a:extLst>
                  <a:ext uri="{FF2B5EF4-FFF2-40B4-BE49-F238E27FC236}">
                    <a16:creationId xmlns:a16="http://schemas.microsoft.com/office/drawing/2014/main" id="{76347796-B20A-1FCF-335F-1130B9FB6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 b="-1679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4223184" y="238891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cxnSp>
        <p:nvCxnSpPr>
          <p:cNvPr id="97" name="直接连接符 96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33837" y="986780"/>
            <a:ext cx="1076326" cy="1076326"/>
            <a:chOff x="4033837" y="986780"/>
            <a:chExt cx="1076326" cy="1076326"/>
          </a:xfrm>
        </p:grpSpPr>
        <p:sp>
          <p:nvSpPr>
            <p:cNvPr id="100" name="椭圆 99"/>
            <p:cNvSpPr/>
            <p:nvPr/>
          </p:nvSpPr>
          <p:spPr>
            <a:xfrm>
              <a:off x="4033837" y="986780"/>
              <a:ext cx="1076326" cy="1076326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Freeform 9"/>
            <p:cNvSpPr>
              <a:spLocks noEditPoints="1"/>
            </p:cNvSpPr>
            <p:nvPr/>
          </p:nvSpPr>
          <p:spPr bwMode="auto">
            <a:xfrm>
              <a:off x="4304169" y="1350433"/>
              <a:ext cx="535656" cy="349020"/>
            </a:xfrm>
            <a:custGeom>
              <a:avLst/>
              <a:gdLst>
                <a:gd name="T0" fmla="*/ 58 w 215"/>
                <a:gd name="T1" fmla="*/ 83 h 140"/>
                <a:gd name="T2" fmla="*/ 58 w 215"/>
                <a:gd name="T3" fmla="*/ 91 h 140"/>
                <a:gd name="T4" fmla="*/ 161 w 215"/>
                <a:gd name="T5" fmla="*/ 87 h 140"/>
                <a:gd name="T6" fmla="*/ 58 w 215"/>
                <a:gd name="T7" fmla="*/ 73 h 140"/>
                <a:gd name="T8" fmla="*/ 98 w 215"/>
                <a:gd name="T9" fmla="*/ 73 h 140"/>
                <a:gd name="T10" fmla="*/ 102 w 215"/>
                <a:gd name="T11" fmla="*/ 34 h 140"/>
                <a:gd name="T12" fmla="*/ 58 w 215"/>
                <a:gd name="T13" fmla="*/ 30 h 140"/>
                <a:gd name="T14" fmla="*/ 54 w 215"/>
                <a:gd name="T15" fmla="*/ 69 h 140"/>
                <a:gd name="T16" fmla="*/ 63 w 215"/>
                <a:gd name="T17" fmla="*/ 38 h 140"/>
                <a:gd name="T18" fmla="*/ 94 w 215"/>
                <a:gd name="T19" fmla="*/ 38 h 140"/>
                <a:gd name="T20" fmla="*/ 63 w 215"/>
                <a:gd name="T21" fmla="*/ 65 h 140"/>
                <a:gd name="T22" fmla="*/ 27 w 215"/>
                <a:gd name="T23" fmla="*/ 121 h 140"/>
                <a:gd name="T24" fmla="*/ 189 w 215"/>
                <a:gd name="T25" fmla="*/ 121 h 140"/>
                <a:gd name="T26" fmla="*/ 196 w 215"/>
                <a:gd name="T27" fmla="*/ 7 h 140"/>
                <a:gd name="T28" fmla="*/ 27 w 215"/>
                <a:gd name="T29" fmla="*/ 0 h 140"/>
                <a:gd name="T30" fmla="*/ 20 w 215"/>
                <a:gd name="T31" fmla="*/ 114 h 140"/>
                <a:gd name="T32" fmla="*/ 33 w 215"/>
                <a:gd name="T33" fmla="*/ 13 h 140"/>
                <a:gd name="T34" fmla="*/ 182 w 215"/>
                <a:gd name="T35" fmla="*/ 13 h 140"/>
                <a:gd name="T36" fmla="*/ 33 w 215"/>
                <a:gd name="T37" fmla="*/ 107 h 140"/>
                <a:gd name="T38" fmla="*/ 157 w 215"/>
                <a:gd name="T39" fmla="*/ 48 h 140"/>
                <a:gd name="T40" fmla="*/ 111 w 215"/>
                <a:gd name="T41" fmla="*/ 48 h 140"/>
                <a:gd name="T42" fmla="*/ 111 w 215"/>
                <a:gd name="T43" fmla="*/ 56 h 140"/>
                <a:gd name="T44" fmla="*/ 161 w 215"/>
                <a:gd name="T45" fmla="*/ 52 h 140"/>
                <a:gd name="T46" fmla="*/ 157 w 215"/>
                <a:gd name="T47" fmla="*/ 65 h 140"/>
                <a:gd name="T48" fmla="*/ 111 w 215"/>
                <a:gd name="T49" fmla="*/ 65 h 140"/>
                <a:gd name="T50" fmla="*/ 111 w 215"/>
                <a:gd name="T51" fmla="*/ 73 h 140"/>
                <a:gd name="T52" fmla="*/ 161 w 215"/>
                <a:gd name="T53" fmla="*/ 69 h 140"/>
                <a:gd name="T54" fmla="*/ 157 w 215"/>
                <a:gd name="T55" fmla="*/ 30 h 140"/>
                <a:gd name="T56" fmla="*/ 111 w 215"/>
                <a:gd name="T57" fmla="*/ 30 h 140"/>
                <a:gd name="T58" fmla="*/ 111 w 215"/>
                <a:gd name="T59" fmla="*/ 38 h 140"/>
                <a:gd name="T60" fmla="*/ 161 w 215"/>
                <a:gd name="T61" fmla="*/ 34 h 140"/>
                <a:gd name="T62" fmla="*/ 209 w 215"/>
                <a:gd name="T63" fmla="*/ 127 h 140"/>
                <a:gd name="T64" fmla="*/ 7 w 215"/>
                <a:gd name="T65" fmla="*/ 127 h 140"/>
                <a:gd name="T66" fmla="*/ 7 w 215"/>
                <a:gd name="T67" fmla="*/ 140 h 140"/>
                <a:gd name="T68" fmla="*/ 215 w 215"/>
                <a:gd name="T69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140">
                  <a:moveTo>
                    <a:pt x="157" y="83"/>
                  </a:moveTo>
                  <a:cubicBezTo>
                    <a:pt x="58" y="83"/>
                    <a:pt x="58" y="83"/>
                    <a:pt x="58" y="83"/>
                  </a:cubicBezTo>
                  <a:cubicBezTo>
                    <a:pt x="56" y="83"/>
                    <a:pt x="54" y="84"/>
                    <a:pt x="54" y="87"/>
                  </a:cubicBezTo>
                  <a:cubicBezTo>
                    <a:pt x="54" y="89"/>
                    <a:pt x="56" y="91"/>
                    <a:pt x="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9" y="91"/>
                    <a:pt x="161" y="89"/>
                    <a:pt x="161" y="87"/>
                  </a:cubicBezTo>
                  <a:cubicBezTo>
                    <a:pt x="161" y="84"/>
                    <a:pt x="159" y="83"/>
                    <a:pt x="157" y="83"/>
                  </a:cubicBezTo>
                  <a:close/>
                  <a:moveTo>
                    <a:pt x="58" y="73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100" y="73"/>
                    <a:pt x="102" y="71"/>
                    <a:pt x="102" y="69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2"/>
                    <a:pt x="100" y="30"/>
                    <a:pt x="9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6" y="30"/>
                    <a:pt x="54" y="32"/>
                    <a:pt x="54" y="34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1"/>
                    <a:pt x="56" y="73"/>
                    <a:pt x="58" y="73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27" y="121"/>
                  </a:moveTo>
                  <a:cubicBezTo>
                    <a:pt x="27" y="121"/>
                    <a:pt x="27" y="121"/>
                    <a:pt x="27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3" y="121"/>
                    <a:pt x="196" y="118"/>
                    <a:pt x="196" y="114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3"/>
                    <a:pt x="193" y="0"/>
                    <a:pt x="18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20" y="3"/>
                    <a:pt x="20" y="7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8"/>
                    <a:pt x="23" y="121"/>
                    <a:pt x="27" y="121"/>
                  </a:cubicBezTo>
                  <a:close/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157" y="48"/>
                  </a:moveTo>
                  <a:cubicBezTo>
                    <a:pt x="157" y="48"/>
                    <a:pt x="157" y="48"/>
                    <a:pt x="157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08" y="48"/>
                    <a:pt x="107" y="49"/>
                    <a:pt x="107" y="52"/>
                  </a:cubicBezTo>
                  <a:cubicBezTo>
                    <a:pt x="107" y="54"/>
                    <a:pt x="108" y="56"/>
                    <a:pt x="111" y="56"/>
                  </a:cubicBezTo>
                  <a:cubicBezTo>
                    <a:pt x="157" y="56"/>
                    <a:pt x="157" y="56"/>
                    <a:pt x="157" y="56"/>
                  </a:cubicBezTo>
                  <a:cubicBezTo>
                    <a:pt x="159" y="56"/>
                    <a:pt x="161" y="54"/>
                    <a:pt x="161" y="52"/>
                  </a:cubicBezTo>
                  <a:cubicBezTo>
                    <a:pt x="161" y="49"/>
                    <a:pt x="159" y="48"/>
                    <a:pt x="157" y="48"/>
                  </a:cubicBezTo>
                  <a:close/>
                  <a:moveTo>
                    <a:pt x="157" y="65"/>
                  </a:moveTo>
                  <a:cubicBezTo>
                    <a:pt x="157" y="65"/>
                    <a:pt x="157" y="65"/>
                    <a:pt x="157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08" y="65"/>
                    <a:pt x="107" y="67"/>
                    <a:pt x="107" y="69"/>
                  </a:cubicBezTo>
                  <a:cubicBezTo>
                    <a:pt x="107" y="71"/>
                    <a:pt x="108" y="73"/>
                    <a:pt x="111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9" y="73"/>
                    <a:pt x="161" y="71"/>
                    <a:pt x="161" y="69"/>
                  </a:cubicBezTo>
                  <a:cubicBezTo>
                    <a:pt x="161" y="67"/>
                    <a:pt x="159" y="65"/>
                    <a:pt x="157" y="65"/>
                  </a:cubicBezTo>
                  <a:close/>
                  <a:moveTo>
                    <a:pt x="157" y="30"/>
                  </a:moveTo>
                  <a:cubicBezTo>
                    <a:pt x="157" y="30"/>
                    <a:pt x="157" y="30"/>
                    <a:pt x="15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08" y="30"/>
                    <a:pt x="107" y="32"/>
                    <a:pt x="107" y="34"/>
                  </a:cubicBezTo>
                  <a:cubicBezTo>
                    <a:pt x="107" y="37"/>
                    <a:pt x="108" y="38"/>
                    <a:pt x="111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9" y="38"/>
                    <a:pt x="161" y="37"/>
                    <a:pt x="161" y="34"/>
                  </a:cubicBezTo>
                  <a:cubicBezTo>
                    <a:pt x="161" y="32"/>
                    <a:pt x="159" y="30"/>
                    <a:pt x="157" y="30"/>
                  </a:cubicBezTo>
                  <a:close/>
                  <a:moveTo>
                    <a:pt x="209" y="127"/>
                  </a:moveTo>
                  <a:cubicBezTo>
                    <a:pt x="209" y="127"/>
                    <a:pt x="209" y="127"/>
                    <a:pt x="209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3" y="127"/>
                    <a:pt x="0" y="130"/>
                    <a:pt x="0" y="134"/>
                  </a:cubicBezTo>
                  <a:cubicBezTo>
                    <a:pt x="0" y="137"/>
                    <a:pt x="3" y="140"/>
                    <a:pt x="7" y="140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12" y="140"/>
                    <a:pt x="215" y="137"/>
                    <a:pt x="215" y="134"/>
                  </a:cubicBezTo>
                  <a:cubicBezTo>
                    <a:pt x="215" y="130"/>
                    <a:pt x="212" y="127"/>
                    <a:pt x="209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3832860" y="410716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13349" y="2714972"/>
            <a:ext cx="716648" cy="716648"/>
            <a:chOff x="7513349" y="2714972"/>
            <a:chExt cx="716648" cy="716648"/>
          </a:xfrm>
        </p:grpSpPr>
        <p:sp>
          <p:nvSpPr>
            <p:cNvPr id="118" name="椭圆 117"/>
            <p:cNvSpPr/>
            <p:nvPr/>
          </p:nvSpPr>
          <p:spPr>
            <a:xfrm>
              <a:off x="7513349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Freeform 9"/>
            <p:cNvSpPr>
              <a:spLocks noEditPoints="1"/>
            </p:cNvSpPr>
            <p:nvPr/>
          </p:nvSpPr>
          <p:spPr bwMode="auto">
            <a:xfrm>
              <a:off x="7681431" y="2950133"/>
              <a:ext cx="380484" cy="247914"/>
            </a:xfrm>
            <a:custGeom>
              <a:avLst/>
              <a:gdLst>
                <a:gd name="T0" fmla="*/ 58 w 215"/>
                <a:gd name="T1" fmla="*/ 83 h 140"/>
                <a:gd name="T2" fmla="*/ 58 w 215"/>
                <a:gd name="T3" fmla="*/ 91 h 140"/>
                <a:gd name="T4" fmla="*/ 161 w 215"/>
                <a:gd name="T5" fmla="*/ 87 h 140"/>
                <a:gd name="T6" fmla="*/ 58 w 215"/>
                <a:gd name="T7" fmla="*/ 73 h 140"/>
                <a:gd name="T8" fmla="*/ 98 w 215"/>
                <a:gd name="T9" fmla="*/ 73 h 140"/>
                <a:gd name="T10" fmla="*/ 102 w 215"/>
                <a:gd name="T11" fmla="*/ 34 h 140"/>
                <a:gd name="T12" fmla="*/ 58 w 215"/>
                <a:gd name="T13" fmla="*/ 30 h 140"/>
                <a:gd name="T14" fmla="*/ 54 w 215"/>
                <a:gd name="T15" fmla="*/ 69 h 140"/>
                <a:gd name="T16" fmla="*/ 63 w 215"/>
                <a:gd name="T17" fmla="*/ 38 h 140"/>
                <a:gd name="T18" fmla="*/ 94 w 215"/>
                <a:gd name="T19" fmla="*/ 38 h 140"/>
                <a:gd name="T20" fmla="*/ 63 w 215"/>
                <a:gd name="T21" fmla="*/ 65 h 140"/>
                <a:gd name="T22" fmla="*/ 27 w 215"/>
                <a:gd name="T23" fmla="*/ 121 h 140"/>
                <a:gd name="T24" fmla="*/ 189 w 215"/>
                <a:gd name="T25" fmla="*/ 121 h 140"/>
                <a:gd name="T26" fmla="*/ 196 w 215"/>
                <a:gd name="T27" fmla="*/ 7 h 140"/>
                <a:gd name="T28" fmla="*/ 27 w 215"/>
                <a:gd name="T29" fmla="*/ 0 h 140"/>
                <a:gd name="T30" fmla="*/ 20 w 215"/>
                <a:gd name="T31" fmla="*/ 114 h 140"/>
                <a:gd name="T32" fmla="*/ 33 w 215"/>
                <a:gd name="T33" fmla="*/ 13 h 140"/>
                <a:gd name="T34" fmla="*/ 182 w 215"/>
                <a:gd name="T35" fmla="*/ 13 h 140"/>
                <a:gd name="T36" fmla="*/ 33 w 215"/>
                <a:gd name="T37" fmla="*/ 107 h 140"/>
                <a:gd name="T38" fmla="*/ 157 w 215"/>
                <a:gd name="T39" fmla="*/ 48 h 140"/>
                <a:gd name="T40" fmla="*/ 111 w 215"/>
                <a:gd name="T41" fmla="*/ 48 h 140"/>
                <a:gd name="T42" fmla="*/ 111 w 215"/>
                <a:gd name="T43" fmla="*/ 56 h 140"/>
                <a:gd name="T44" fmla="*/ 161 w 215"/>
                <a:gd name="T45" fmla="*/ 52 h 140"/>
                <a:gd name="T46" fmla="*/ 157 w 215"/>
                <a:gd name="T47" fmla="*/ 65 h 140"/>
                <a:gd name="T48" fmla="*/ 111 w 215"/>
                <a:gd name="T49" fmla="*/ 65 h 140"/>
                <a:gd name="T50" fmla="*/ 111 w 215"/>
                <a:gd name="T51" fmla="*/ 73 h 140"/>
                <a:gd name="T52" fmla="*/ 161 w 215"/>
                <a:gd name="T53" fmla="*/ 69 h 140"/>
                <a:gd name="T54" fmla="*/ 157 w 215"/>
                <a:gd name="T55" fmla="*/ 30 h 140"/>
                <a:gd name="T56" fmla="*/ 111 w 215"/>
                <a:gd name="T57" fmla="*/ 30 h 140"/>
                <a:gd name="T58" fmla="*/ 111 w 215"/>
                <a:gd name="T59" fmla="*/ 38 h 140"/>
                <a:gd name="T60" fmla="*/ 161 w 215"/>
                <a:gd name="T61" fmla="*/ 34 h 140"/>
                <a:gd name="T62" fmla="*/ 209 w 215"/>
                <a:gd name="T63" fmla="*/ 127 h 140"/>
                <a:gd name="T64" fmla="*/ 7 w 215"/>
                <a:gd name="T65" fmla="*/ 127 h 140"/>
                <a:gd name="T66" fmla="*/ 7 w 215"/>
                <a:gd name="T67" fmla="*/ 140 h 140"/>
                <a:gd name="T68" fmla="*/ 215 w 215"/>
                <a:gd name="T69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140">
                  <a:moveTo>
                    <a:pt x="157" y="83"/>
                  </a:moveTo>
                  <a:cubicBezTo>
                    <a:pt x="58" y="83"/>
                    <a:pt x="58" y="83"/>
                    <a:pt x="58" y="83"/>
                  </a:cubicBezTo>
                  <a:cubicBezTo>
                    <a:pt x="56" y="83"/>
                    <a:pt x="54" y="84"/>
                    <a:pt x="54" y="87"/>
                  </a:cubicBezTo>
                  <a:cubicBezTo>
                    <a:pt x="54" y="89"/>
                    <a:pt x="56" y="91"/>
                    <a:pt x="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9" y="91"/>
                    <a:pt x="161" y="89"/>
                    <a:pt x="161" y="87"/>
                  </a:cubicBezTo>
                  <a:cubicBezTo>
                    <a:pt x="161" y="84"/>
                    <a:pt x="159" y="83"/>
                    <a:pt x="157" y="83"/>
                  </a:cubicBezTo>
                  <a:close/>
                  <a:moveTo>
                    <a:pt x="58" y="73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100" y="73"/>
                    <a:pt x="102" y="71"/>
                    <a:pt x="102" y="69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2"/>
                    <a:pt x="100" y="30"/>
                    <a:pt x="9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6" y="30"/>
                    <a:pt x="54" y="32"/>
                    <a:pt x="54" y="34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1"/>
                    <a:pt x="56" y="73"/>
                    <a:pt x="58" y="73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27" y="121"/>
                  </a:moveTo>
                  <a:cubicBezTo>
                    <a:pt x="27" y="121"/>
                    <a:pt x="27" y="121"/>
                    <a:pt x="27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3" y="121"/>
                    <a:pt x="196" y="118"/>
                    <a:pt x="196" y="114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3"/>
                    <a:pt x="193" y="0"/>
                    <a:pt x="18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20" y="3"/>
                    <a:pt x="20" y="7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8"/>
                    <a:pt x="23" y="121"/>
                    <a:pt x="27" y="121"/>
                  </a:cubicBezTo>
                  <a:close/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157" y="48"/>
                  </a:moveTo>
                  <a:cubicBezTo>
                    <a:pt x="157" y="48"/>
                    <a:pt x="157" y="48"/>
                    <a:pt x="157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08" y="48"/>
                    <a:pt x="107" y="49"/>
                    <a:pt x="107" y="52"/>
                  </a:cubicBezTo>
                  <a:cubicBezTo>
                    <a:pt x="107" y="54"/>
                    <a:pt x="108" y="56"/>
                    <a:pt x="111" y="56"/>
                  </a:cubicBezTo>
                  <a:cubicBezTo>
                    <a:pt x="157" y="56"/>
                    <a:pt x="157" y="56"/>
                    <a:pt x="157" y="56"/>
                  </a:cubicBezTo>
                  <a:cubicBezTo>
                    <a:pt x="159" y="56"/>
                    <a:pt x="161" y="54"/>
                    <a:pt x="161" y="52"/>
                  </a:cubicBezTo>
                  <a:cubicBezTo>
                    <a:pt x="161" y="49"/>
                    <a:pt x="159" y="48"/>
                    <a:pt x="157" y="48"/>
                  </a:cubicBezTo>
                  <a:close/>
                  <a:moveTo>
                    <a:pt x="157" y="65"/>
                  </a:moveTo>
                  <a:cubicBezTo>
                    <a:pt x="157" y="65"/>
                    <a:pt x="157" y="65"/>
                    <a:pt x="157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08" y="65"/>
                    <a:pt x="107" y="67"/>
                    <a:pt x="107" y="69"/>
                  </a:cubicBezTo>
                  <a:cubicBezTo>
                    <a:pt x="107" y="71"/>
                    <a:pt x="108" y="73"/>
                    <a:pt x="111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9" y="73"/>
                    <a:pt x="161" y="71"/>
                    <a:pt x="161" y="69"/>
                  </a:cubicBezTo>
                  <a:cubicBezTo>
                    <a:pt x="161" y="67"/>
                    <a:pt x="159" y="65"/>
                    <a:pt x="157" y="65"/>
                  </a:cubicBezTo>
                  <a:close/>
                  <a:moveTo>
                    <a:pt x="157" y="30"/>
                  </a:moveTo>
                  <a:cubicBezTo>
                    <a:pt x="157" y="30"/>
                    <a:pt x="157" y="30"/>
                    <a:pt x="15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08" y="30"/>
                    <a:pt x="107" y="32"/>
                    <a:pt x="107" y="34"/>
                  </a:cubicBezTo>
                  <a:cubicBezTo>
                    <a:pt x="107" y="37"/>
                    <a:pt x="108" y="38"/>
                    <a:pt x="111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9" y="38"/>
                    <a:pt x="161" y="37"/>
                    <a:pt x="161" y="34"/>
                  </a:cubicBezTo>
                  <a:cubicBezTo>
                    <a:pt x="161" y="32"/>
                    <a:pt x="159" y="30"/>
                    <a:pt x="157" y="30"/>
                  </a:cubicBezTo>
                  <a:close/>
                  <a:moveTo>
                    <a:pt x="209" y="127"/>
                  </a:moveTo>
                  <a:cubicBezTo>
                    <a:pt x="209" y="127"/>
                    <a:pt x="209" y="127"/>
                    <a:pt x="209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3" y="127"/>
                    <a:pt x="0" y="130"/>
                    <a:pt x="0" y="134"/>
                  </a:cubicBezTo>
                  <a:cubicBezTo>
                    <a:pt x="0" y="137"/>
                    <a:pt x="3" y="140"/>
                    <a:pt x="7" y="140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12" y="140"/>
                    <a:pt x="215" y="137"/>
                    <a:pt x="215" y="134"/>
                  </a:cubicBezTo>
                  <a:cubicBezTo>
                    <a:pt x="215" y="130"/>
                    <a:pt x="212" y="127"/>
                    <a:pt x="209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85150" y="2714972"/>
            <a:ext cx="716648" cy="716648"/>
            <a:chOff x="2585150" y="2714972"/>
            <a:chExt cx="716648" cy="716648"/>
          </a:xfrm>
        </p:grpSpPr>
        <p:sp>
          <p:nvSpPr>
            <p:cNvPr id="115" name="椭圆 114"/>
            <p:cNvSpPr/>
            <p:nvPr/>
          </p:nvSpPr>
          <p:spPr>
            <a:xfrm>
              <a:off x="2585150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Freeform 10"/>
            <p:cNvSpPr>
              <a:spLocks noEditPoints="1"/>
            </p:cNvSpPr>
            <p:nvPr/>
          </p:nvSpPr>
          <p:spPr bwMode="auto">
            <a:xfrm>
              <a:off x="2800042" y="2932664"/>
              <a:ext cx="286864" cy="287612"/>
            </a:xfrm>
            <a:custGeom>
              <a:avLst/>
              <a:gdLst>
                <a:gd name="T0" fmla="*/ 47 w 162"/>
                <a:gd name="T1" fmla="*/ 34 h 163"/>
                <a:gd name="T2" fmla="*/ 34 w 162"/>
                <a:gd name="T3" fmla="*/ 47 h 163"/>
                <a:gd name="T4" fmla="*/ 32 w 162"/>
                <a:gd name="T5" fmla="*/ 61 h 163"/>
                <a:gd name="T6" fmla="*/ 41 w 162"/>
                <a:gd name="T7" fmla="*/ 52 h 163"/>
                <a:gd name="T8" fmla="*/ 52 w 162"/>
                <a:gd name="T9" fmla="*/ 41 h 163"/>
                <a:gd name="T10" fmla="*/ 60 w 162"/>
                <a:gd name="T11" fmla="*/ 32 h 163"/>
                <a:gd name="T12" fmla="*/ 160 w 162"/>
                <a:gd name="T13" fmla="*/ 150 h 163"/>
                <a:gd name="T14" fmla="*/ 130 w 162"/>
                <a:gd name="T15" fmla="*/ 121 h 163"/>
                <a:gd name="T16" fmla="*/ 147 w 162"/>
                <a:gd name="T17" fmla="*/ 74 h 163"/>
                <a:gd name="T18" fmla="*/ 142 w 162"/>
                <a:gd name="T19" fmla="*/ 46 h 163"/>
                <a:gd name="T20" fmla="*/ 126 w 162"/>
                <a:gd name="T21" fmla="*/ 22 h 163"/>
                <a:gd name="T22" fmla="*/ 74 w 162"/>
                <a:gd name="T23" fmla="*/ 0 h 163"/>
                <a:gd name="T24" fmla="*/ 6 w 162"/>
                <a:gd name="T25" fmla="*/ 46 h 163"/>
                <a:gd name="T26" fmla="*/ 5 w 162"/>
                <a:gd name="T27" fmla="*/ 102 h 163"/>
                <a:gd name="T28" fmla="*/ 21 w 162"/>
                <a:gd name="T29" fmla="*/ 126 h 163"/>
                <a:gd name="T30" fmla="*/ 45 w 162"/>
                <a:gd name="T31" fmla="*/ 142 h 163"/>
                <a:gd name="T32" fmla="*/ 45 w 162"/>
                <a:gd name="T33" fmla="*/ 142 h 163"/>
                <a:gd name="T34" fmla="*/ 102 w 162"/>
                <a:gd name="T35" fmla="*/ 142 h 163"/>
                <a:gd name="T36" fmla="*/ 150 w 162"/>
                <a:gd name="T37" fmla="*/ 160 h 163"/>
                <a:gd name="T38" fmla="*/ 160 w 162"/>
                <a:gd name="T39" fmla="*/ 150 h 163"/>
                <a:gd name="T40" fmla="*/ 116 w 162"/>
                <a:gd name="T41" fmla="*/ 117 h 163"/>
                <a:gd name="T42" fmla="*/ 97 w 162"/>
                <a:gd name="T43" fmla="*/ 130 h 163"/>
                <a:gd name="T44" fmla="*/ 51 w 162"/>
                <a:gd name="T45" fmla="*/ 130 h 163"/>
                <a:gd name="T46" fmla="*/ 31 w 162"/>
                <a:gd name="T47" fmla="*/ 117 h 163"/>
                <a:gd name="T48" fmla="*/ 31 w 162"/>
                <a:gd name="T49" fmla="*/ 117 h 163"/>
                <a:gd name="T50" fmla="*/ 18 w 162"/>
                <a:gd name="T51" fmla="*/ 97 h 163"/>
                <a:gd name="T52" fmla="*/ 18 w 162"/>
                <a:gd name="T53" fmla="*/ 51 h 163"/>
                <a:gd name="T54" fmla="*/ 74 w 162"/>
                <a:gd name="T55" fmla="*/ 14 h 163"/>
                <a:gd name="T56" fmla="*/ 116 w 162"/>
                <a:gd name="T57" fmla="*/ 31 h 163"/>
                <a:gd name="T58" fmla="*/ 129 w 162"/>
                <a:gd name="T59" fmla="*/ 51 h 163"/>
                <a:gd name="T60" fmla="*/ 134 w 162"/>
                <a:gd name="T61" fmla="*/ 74 h 163"/>
                <a:gd name="T62" fmla="*/ 116 w 162"/>
                <a:gd name="T63" fmla="*/ 117 h 163"/>
                <a:gd name="T64" fmla="*/ 117 w 162"/>
                <a:gd name="T65" fmla="*/ 70 h 163"/>
                <a:gd name="T66" fmla="*/ 110 w 162"/>
                <a:gd name="T67" fmla="*/ 89 h 163"/>
                <a:gd name="T68" fmla="*/ 102 w 162"/>
                <a:gd name="T69" fmla="*/ 102 h 163"/>
                <a:gd name="T70" fmla="*/ 74 w 162"/>
                <a:gd name="T71" fmla="*/ 114 h 163"/>
                <a:gd name="T72" fmla="*/ 74 w 162"/>
                <a:gd name="T73" fmla="*/ 122 h 163"/>
                <a:gd name="T74" fmla="*/ 107 w 162"/>
                <a:gd name="T75" fmla="*/ 108 h 163"/>
                <a:gd name="T76" fmla="*/ 118 w 162"/>
                <a:gd name="T77" fmla="*/ 92 h 163"/>
                <a:gd name="T78" fmla="*/ 117 w 162"/>
                <a:gd name="T79" fmla="*/ 7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" h="163">
                  <a:moveTo>
                    <a:pt x="55" y="30"/>
                  </a:moveTo>
                  <a:cubicBezTo>
                    <a:pt x="52" y="31"/>
                    <a:pt x="50" y="33"/>
                    <a:pt x="47" y="34"/>
                  </a:cubicBezTo>
                  <a:cubicBezTo>
                    <a:pt x="44" y="36"/>
                    <a:pt x="42" y="38"/>
                    <a:pt x="40" y="40"/>
                  </a:cubicBezTo>
                  <a:cubicBezTo>
                    <a:pt x="38" y="42"/>
                    <a:pt x="36" y="45"/>
                    <a:pt x="34" y="47"/>
                  </a:cubicBezTo>
                  <a:cubicBezTo>
                    <a:pt x="32" y="50"/>
                    <a:pt x="31" y="53"/>
                    <a:pt x="30" y="55"/>
                  </a:cubicBezTo>
                  <a:cubicBezTo>
                    <a:pt x="29" y="57"/>
                    <a:pt x="30" y="60"/>
                    <a:pt x="32" y="61"/>
                  </a:cubicBezTo>
                  <a:cubicBezTo>
                    <a:pt x="34" y="62"/>
                    <a:pt x="36" y="61"/>
                    <a:pt x="37" y="59"/>
                  </a:cubicBezTo>
                  <a:cubicBezTo>
                    <a:pt x="38" y="56"/>
                    <a:pt x="39" y="54"/>
                    <a:pt x="41" y="52"/>
                  </a:cubicBezTo>
                  <a:cubicBezTo>
                    <a:pt x="42" y="50"/>
                    <a:pt x="44" y="48"/>
                    <a:pt x="46" y="46"/>
                  </a:cubicBezTo>
                  <a:cubicBezTo>
                    <a:pt x="48" y="44"/>
                    <a:pt x="49" y="43"/>
                    <a:pt x="52" y="41"/>
                  </a:cubicBezTo>
                  <a:cubicBezTo>
                    <a:pt x="54" y="40"/>
                    <a:pt x="56" y="38"/>
                    <a:pt x="58" y="37"/>
                  </a:cubicBezTo>
                  <a:cubicBezTo>
                    <a:pt x="60" y="37"/>
                    <a:pt x="61" y="34"/>
                    <a:pt x="60" y="32"/>
                  </a:cubicBezTo>
                  <a:cubicBezTo>
                    <a:pt x="59" y="30"/>
                    <a:pt x="57" y="29"/>
                    <a:pt x="55" y="30"/>
                  </a:cubicBezTo>
                  <a:close/>
                  <a:moveTo>
                    <a:pt x="160" y="150"/>
                  </a:moveTo>
                  <a:cubicBezTo>
                    <a:pt x="160" y="150"/>
                    <a:pt x="160" y="150"/>
                    <a:pt x="160" y="150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5" y="115"/>
                    <a:pt x="139" y="109"/>
                    <a:pt x="142" y="102"/>
                  </a:cubicBezTo>
                  <a:cubicBezTo>
                    <a:pt x="145" y="93"/>
                    <a:pt x="147" y="84"/>
                    <a:pt x="147" y="74"/>
                  </a:cubicBezTo>
                  <a:cubicBezTo>
                    <a:pt x="147" y="64"/>
                    <a:pt x="145" y="55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38" y="37"/>
                    <a:pt x="133" y="29"/>
                    <a:pt x="126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19" y="15"/>
                    <a:pt x="111" y="10"/>
                    <a:pt x="102" y="6"/>
                  </a:cubicBezTo>
                  <a:cubicBezTo>
                    <a:pt x="93" y="2"/>
                    <a:pt x="8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15" y="29"/>
                    <a:pt x="9" y="37"/>
                    <a:pt x="6" y="46"/>
                  </a:cubicBezTo>
                  <a:cubicBezTo>
                    <a:pt x="2" y="55"/>
                    <a:pt x="0" y="64"/>
                    <a:pt x="0" y="74"/>
                  </a:cubicBezTo>
                  <a:cubicBezTo>
                    <a:pt x="0" y="84"/>
                    <a:pt x="2" y="93"/>
                    <a:pt x="5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9" y="111"/>
                    <a:pt x="15" y="119"/>
                    <a:pt x="21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8" y="133"/>
                    <a:pt x="36" y="138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46"/>
                    <a:pt x="64" y="148"/>
                    <a:pt x="74" y="148"/>
                  </a:cubicBezTo>
                  <a:cubicBezTo>
                    <a:pt x="84" y="148"/>
                    <a:pt x="93" y="146"/>
                    <a:pt x="102" y="142"/>
                  </a:cubicBezTo>
                  <a:cubicBezTo>
                    <a:pt x="109" y="139"/>
                    <a:pt x="115" y="135"/>
                    <a:pt x="121" y="13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63"/>
                    <a:pt x="157" y="163"/>
                    <a:pt x="160" y="160"/>
                  </a:cubicBezTo>
                  <a:cubicBezTo>
                    <a:pt x="162" y="157"/>
                    <a:pt x="162" y="153"/>
                    <a:pt x="160" y="150"/>
                  </a:cubicBezTo>
                  <a:close/>
                  <a:moveTo>
                    <a:pt x="116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6" y="117"/>
                    <a:pt x="116" y="117"/>
                  </a:cubicBezTo>
                  <a:cubicBezTo>
                    <a:pt x="111" y="122"/>
                    <a:pt x="104" y="127"/>
                    <a:pt x="97" y="130"/>
                  </a:cubicBezTo>
                  <a:cubicBezTo>
                    <a:pt x="90" y="133"/>
                    <a:pt x="82" y="134"/>
                    <a:pt x="74" y="134"/>
                  </a:cubicBezTo>
                  <a:cubicBezTo>
                    <a:pt x="65" y="134"/>
                    <a:pt x="58" y="133"/>
                    <a:pt x="51" y="130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43" y="127"/>
                    <a:pt x="37" y="122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26" y="111"/>
                    <a:pt x="21" y="104"/>
                    <a:pt x="18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5" y="90"/>
                    <a:pt x="13" y="82"/>
                    <a:pt x="13" y="74"/>
                  </a:cubicBezTo>
                  <a:cubicBezTo>
                    <a:pt x="13" y="66"/>
                    <a:pt x="15" y="58"/>
                    <a:pt x="18" y="51"/>
                  </a:cubicBezTo>
                  <a:cubicBezTo>
                    <a:pt x="21" y="44"/>
                    <a:pt x="26" y="37"/>
                    <a:pt x="31" y="31"/>
                  </a:cubicBezTo>
                  <a:cubicBezTo>
                    <a:pt x="42" y="21"/>
                    <a:pt x="57" y="14"/>
                    <a:pt x="74" y="14"/>
                  </a:cubicBezTo>
                  <a:cubicBezTo>
                    <a:pt x="82" y="14"/>
                    <a:pt x="90" y="15"/>
                    <a:pt x="97" y="18"/>
                  </a:cubicBezTo>
                  <a:cubicBezTo>
                    <a:pt x="104" y="21"/>
                    <a:pt x="111" y="26"/>
                    <a:pt x="116" y="31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22" y="37"/>
                    <a:pt x="126" y="44"/>
                    <a:pt x="129" y="51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32" y="58"/>
                    <a:pt x="134" y="66"/>
                    <a:pt x="134" y="74"/>
                  </a:cubicBezTo>
                  <a:cubicBezTo>
                    <a:pt x="134" y="82"/>
                    <a:pt x="132" y="90"/>
                    <a:pt x="129" y="97"/>
                  </a:cubicBezTo>
                  <a:cubicBezTo>
                    <a:pt x="126" y="104"/>
                    <a:pt x="122" y="111"/>
                    <a:pt x="116" y="117"/>
                  </a:cubicBezTo>
                  <a:close/>
                  <a:moveTo>
                    <a:pt x="117" y="70"/>
                  </a:moveTo>
                  <a:cubicBezTo>
                    <a:pt x="117" y="70"/>
                    <a:pt x="117" y="70"/>
                    <a:pt x="117" y="70"/>
                  </a:cubicBezTo>
                  <a:cubicBezTo>
                    <a:pt x="115" y="70"/>
                    <a:pt x="113" y="72"/>
                    <a:pt x="113" y="74"/>
                  </a:cubicBezTo>
                  <a:cubicBezTo>
                    <a:pt x="113" y="79"/>
                    <a:pt x="112" y="84"/>
                    <a:pt x="110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8" y="94"/>
                    <a:pt x="105" y="98"/>
                    <a:pt x="102" y="102"/>
                  </a:cubicBezTo>
                  <a:cubicBezTo>
                    <a:pt x="98" y="106"/>
                    <a:pt x="94" y="109"/>
                    <a:pt x="89" y="111"/>
                  </a:cubicBezTo>
                  <a:cubicBezTo>
                    <a:pt x="84" y="113"/>
                    <a:pt x="79" y="114"/>
                    <a:pt x="74" y="114"/>
                  </a:cubicBezTo>
                  <a:cubicBezTo>
                    <a:pt x="71" y="114"/>
                    <a:pt x="70" y="115"/>
                    <a:pt x="70" y="118"/>
                  </a:cubicBezTo>
                  <a:cubicBezTo>
                    <a:pt x="70" y="120"/>
                    <a:pt x="71" y="122"/>
                    <a:pt x="74" y="122"/>
                  </a:cubicBezTo>
                  <a:cubicBezTo>
                    <a:pt x="80" y="122"/>
                    <a:pt x="86" y="120"/>
                    <a:pt x="92" y="118"/>
                  </a:cubicBezTo>
                  <a:cubicBezTo>
                    <a:pt x="98" y="116"/>
                    <a:pt x="103" y="112"/>
                    <a:pt x="107" y="108"/>
                  </a:cubicBezTo>
                  <a:cubicBezTo>
                    <a:pt x="112" y="103"/>
                    <a:pt x="115" y="98"/>
                    <a:pt x="118" y="92"/>
                  </a:cubicBezTo>
                  <a:cubicBezTo>
                    <a:pt x="118" y="92"/>
                    <a:pt x="118" y="92"/>
                    <a:pt x="118" y="92"/>
                  </a:cubicBezTo>
                  <a:cubicBezTo>
                    <a:pt x="120" y="86"/>
                    <a:pt x="121" y="80"/>
                    <a:pt x="121" y="74"/>
                  </a:cubicBezTo>
                  <a:cubicBezTo>
                    <a:pt x="121" y="72"/>
                    <a:pt x="120" y="70"/>
                    <a:pt x="117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49649" y="2714972"/>
            <a:ext cx="716648" cy="716648"/>
            <a:chOff x="5849649" y="2714972"/>
            <a:chExt cx="716648" cy="716648"/>
          </a:xfrm>
        </p:grpSpPr>
        <p:sp>
          <p:nvSpPr>
            <p:cNvPr id="117" name="椭圆 116"/>
            <p:cNvSpPr/>
            <p:nvPr/>
          </p:nvSpPr>
          <p:spPr>
            <a:xfrm>
              <a:off x="5849649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Freeform 11"/>
            <p:cNvSpPr>
              <a:spLocks noEditPoints="1"/>
            </p:cNvSpPr>
            <p:nvPr/>
          </p:nvSpPr>
          <p:spPr bwMode="auto">
            <a:xfrm>
              <a:off x="6084764" y="2916758"/>
              <a:ext cx="246418" cy="313076"/>
            </a:xfrm>
            <a:custGeom>
              <a:avLst/>
              <a:gdLst>
                <a:gd name="T0" fmla="*/ 104 w 139"/>
                <a:gd name="T1" fmla="*/ 99 h 177"/>
                <a:gd name="T2" fmla="*/ 91 w 139"/>
                <a:gd name="T3" fmla="*/ 160 h 177"/>
                <a:gd name="T4" fmla="*/ 133 w 139"/>
                <a:gd name="T5" fmla="*/ 164 h 177"/>
                <a:gd name="T6" fmla="*/ 133 w 139"/>
                <a:gd name="T7" fmla="*/ 177 h 177"/>
                <a:gd name="T8" fmla="*/ 0 w 139"/>
                <a:gd name="T9" fmla="*/ 170 h 177"/>
                <a:gd name="T10" fmla="*/ 51 w 139"/>
                <a:gd name="T11" fmla="*/ 164 h 177"/>
                <a:gd name="T12" fmla="*/ 81 w 139"/>
                <a:gd name="T13" fmla="*/ 151 h 177"/>
                <a:gd name="T14" fmla="*/ 10 w 139"/>
                <a:gd name="T15" fmla="*/ 147 h 177"/>
                <a:gd name="T16" fmla="*/ 10 w 139"/>
                <a:gd name="T17" fmla="*/ 139 h 177"/>
                <a:gd name="T18" fmla="*/ 94 w 139"/>
                <a:gd name="T19" fmla="*/ 120 h 177"/>
                <a:gd name="T20" fmla="*/ 84 w 139"/>
                <a:gd name="T21" fmla="*/ 92 h 177"/>
                <a:gd name="T22" fmla="*/ 69 w 139"/>
                <a:gd name="T23" fmla="*/ 94 h 177"/>
                <a:gd name="T24" fmla="*/ 53 w 139"/>
                <a:gd name="T25" fmla="*/ 113 h 177"/>
                <a:gd name="T26" fmla="*/ 46 w 139"/>
                <a:gd name="T27" fmla="*/ 117 h 177"/>
                <a:gd name="T28" fmla="*/ 24 w 139"/>
                <a:gd name="T29" fmla="*/ 109 h 177"/>
                <a:gd name="T30" fmla="*/ 26 w 139"/>
                <a:gd name="T31" fmla="*/ 97 h 177"/>
                <a:gd name="T32" fmla="*/ 21 w 139"/>
                <a:gd name="T33" fmla="*/ 89 h 177"/>
                <a:gd name="T34" fmla="*/ 63 w 139"/>
                <a:gd name="T35" fmla="*/ 24 h 177"/>
                <a:gd name="T36" fmla="*/ 67 w 139"/>
                <a:gd name="T37" fmla="*/ 26 h 177"/>
                <a:gd name="T38" fmla="*/ 69 w 139"/>
                <a:gd name="T39" fmla="*/ 14 h 177"/>
                <a:gd name="T40" fmla="*/ 76 w 139"/>
                <a:gd name="T41" fmla="*/ 2 h 177"/>
                <a:gd name="T42" fmla="*/ 109 w 139"/>
                <a:gd name="T43" fmla="*/ 29 h 177"/>
                <a:gd name="T44" fmla="*/ 96 w 139"/>
                <a:gd name="T45" fmla="*/ 30 h 177"/>
                <a:gd name="T46" fmla="*/ 94 w 139"/>
                <a:gd name="T47" fmla="*/ 42 h 177"/>
                <a:gd name="T48" fmla="*/ 87 w 139"/>
                <a:gd name="T49" fmla="*/ 63 h 177"/>
                <a:gd name="T50" fmla="*/ 92 w 139"/>
                <a:gd name="T51" fmla="*/ 81 h 177"/>
                <a:gd name="T52" fmla="*/ 89 w 139"/>
                <a:gd name="T53" fmla="*/ 26 h 177"/>
                <a:gd name="T54" fmla="*/ 74 w 139"/>
                <a:gd name="T55" fmla="*/ 30 h 177"/>
                <a:gd name="T56" fmla="*/ 89 w 139"/>
                <a:gd name="T57" fmla="*/ 26 h 177"/>
                <a:gd name="T58" fmla="*/ 80 w 139"/>
                <a:gd name="T59" fmla="*/ 59 h 177"/>
                <a:gd name="T60" fmla="*/ 62 w 139"/>
                <a:gd name="T61" fmla="*/ 33 h 177"/>
                <a:gd name="T62" fmla="*/ 54 w 139"/>
                <a:gd name="T63" fmla="*/ 104 h 177"/>
                <a:gd name="T64" fmla="*/ 56 w 139"/>
                <a:gd name="T65" fmla="*/ 76 h 177"/>
                <a:gd name="T66" fmla="*/ 62 w 139"/>
                <a:gd name="T67" fmla="*/ 63 h 177"/>
                <a:gd name="T68" fmla="*/ 82 w 139"/>
                <a:gd name="T69" fmla="*/ 69 h 177"/>
                <a:gd name="T70" fmla="*/ 67 w 139"/>
                <a:gd name="T71" fmla="*/ 69 h 177"/>
                <a:gd name="T72" fmla="*/ 67 w 139"/>
                <a:gd name="T73" fmla="*/ 69 h 177"/>
                <a:gd name="T74" fmla="*/ 75 w 139"/>
                <a:gd name="T75" fmla="*/ 86 h 177"/>
                <a:gd name="T76" fmla="*/ 82 w 139"/>
                <a:gd name="T77" fmla="*/ 83 h 177"/>
                <a:gd name="T78" fmla="*/ 82 w 139"/>
                <a:gd name="T79" fmla="*/ 69 h 177"/>
                <a:gd name="T80" fmla="*/ 33 w 139"/>
                <a:gd name="T81" fmla="*/ 101 h 177"/>
                <a:gd name="T82" fmla="*/ 31 w 139"/>
                <a:gd name="T83" fmla="*/ 104 h 177"/>
                <a:gd name="T84" fmla="*/ 42 w 139"/>
                <a:gd name="T85" fmla="*/ 10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177">
                  <a:moveTo>
                    <a:pt x="92" y="81"/>
                  </a:moveTo>
                  <a:cubicBezTo>
                    <a:pt x="97" y="87"/>
                    <a:pt x="101" y="92"/>
                    <a:pt x="104" y="99"/>
                  </a:cubicBezTo>
                  <a:cubicBezTo>
                    <a:pt x="106" y="106"/>
                    <a:pt x="108" y="113"/>
                    <a:pt x="108" y="120"/>
                  </a:cubicBezTo>
                  <a:cubicBezTo>
                    <a:pt x="108" y="136"/>
                    <a:pt x="101" y="150"/>
                    <a:pt x="91" y="160"/>
                  </a:cubicBezTo>
                  <a:cubicBezTo>
                    <a:pt x="90" y="162"/>
                    <a:pt x="89" y="163"/>
                    <a:pt x="88" y="164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6" y="164"/>
                    <a:pt x="139" y="167"/>
                    <a:pt x="139" y="170"/>
                  </a:cubicBezTo>
                  <a:cubicBezTo>
                    <a:pt x="139" y="174"/>
                    <a:pt x="136" y="177"/>
                    <a:pt x="133" y="177"/>
                  </a:cubicBezTo>
                  <a:cubicBezTo>
                    <a:pt x="91" y="177"/>
                    <a:pt x="49" y="177"/>
                    <a:pt x="7" y="177"/>
                  </a:cubicBezTo>
                  <a:cubicBezTo>
                    <a:pt x="3" y="177"/>
                    <a:pt x="0" y="174"/>
                    <a:pt x="0" y="170"/>
                  </a:cubicBezTo>
                  <a:cubicBezTo>
                    <a:pt x="0" y="167"/>
                    <a:pt x="3" y="164"/>
                    <a:pt x="7" y="164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63" y="164"/>
                    <a:pt x="74" y="159"/>
                    <a:pt x="81" y="151"/>
                  </a:cubicBezTo>
                  <a:cubicBezTo>
                    <a:pt x="83" y="150"/>
                    <a:pt x="84" y="148"/>
                    <a:pt x="85" y="147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8" y="147"/>
                    <a:pt x="6" y="145"/>
                    <a:pt x="6" y="143"/>
                  </a:cubicBezTo>
                  <a:cubicBezTo>
                    <a:pt x="6" y="141"/>
                    <a:pt x="8" y="139"/>
                    <a:pt x="1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3" y="133"/>
                    <a:pt x="94" y="127"/>
                    <a:pt x="94" y="120"/>
                  </a:cubicBezTo>
                  <a:cubicBezTo>
                    <a:pt x="94" y="114"/>
                    <a:pt x="93" y="109"/>
                    <a:pt x="91" y="104"/>
                  </a:cubicBezTo>
                  <a:cubicBezTo>
                    <a:pt x="89" y="100"/>
                    <a:pt x="87" y="96"/>
                    <a:pt x="84" y="92"/>
                  </a:cubicBezTo>
                  <a:cubicBezTo>
                    <a:pt x="81" y="94"/>
                    <a:pt x="78" y="94"/>
                    <a:pt x="75" y="94"/>
                  </a:cubicBezTo>
                  <a:cubicBezTo>
                    <a:pt x="73" y="94"/>
                    <a:pt x="71" y="94"/>
                    <a:pt x="69" y="94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8" y="113"/>
                    <a:pt x="55" y="114"/>
                    <a:pt x="53" y="113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5" y="119"/>
                    <a:pt x="42" y="119"/>
                    <a:pt x="40" y="118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2" y="108"/>
                    <a:pt x="21" y="105"/>
                    <a:pt x="22" y="103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0" y="94"/>
                    <a:pt x="20" y="91"/>
                    <a:pt x="21" y="8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4"/>
                    <a:pt x="61" y="23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6" y="12"/>
                    <a:pt x="65" y="8"/>
                    <a:pt x="66" y="5"/>
                  </a:cubicBezTo>
                  <a:cubicBezTo>
                    <a:pt x="68" y="1"/>
                    <a:pt x="72" y="0"/>
                    <a:pt x="76" y="2"/>
                  </a:cubicBezTo>
                  <a:cubicBezTo>
                    <a:pt x="86" y="8"/>
                    <a:pt x="96" y="14"/>
                    <a:pt x="107" y="20"/>
                  </a:cubicBezTo>
                  <a:cubicBezTo>
                    <a:pt x="110" y="22"/>
                    <a:pt x="111" y="26"/>
                    <a:pt x="109" y="29"/>
                  </a:cubicBezTo>
                  <a:cubicBezTo>
                    <a:pt x="107" y="33"/>
                    <a:pt x="103" y="34"/>
                    <a:pt x="100" y="32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6" y="43"/>
                    <a:pt x="97" y="46"/>
                    <a:pt x="96" y="48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1" y="66"/>
                    <a:pt x="93" y="71"/>
                    <a:pt x="93" y="76"/>
                  </a:cubicBezTo>
                  <a:cubicBezTo>
                    <a:pt x="93" y="78"/>
                    <a:pt x="93" y="80"/>
                    <a:pt x="92" y="81"/>
                  </a:cubicBezTo>
                  <a:close/>
                  <a:moveTo>
                    <a:pt x="89" y="26"/>
                  </a:moveTo>
                  <a:cubicBezTo>
                    <a:pt x="89" y="26"/>
                    <a:pt x="89" y="26"/>
                    <a:pt x="89" y="26"/>
                  </a:cubicBezTo>
                  <a:cubicBezTo>
                    <a:pt x="86" y="24"/>
                    <a:pt x="83" y="22"/>
                    <a:pt x="80" y="2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9" y="26"/>
                    <a:pt x="89" y="26"/>
                    <a:pt x="89" y="26"/>
                  </a:cubicBezTo>
                  <a:close/>
                  <a:moveTo>
                    <a:pt x="80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78" y="43"/>
                    <a:pt x="70" y="38"/>
                    <a:pt x="62" y="33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8" y="94"/>
                    <a:pt x="46" y="99"/>
                    <a:pt x="54" y="104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58" y="86"/>
                    <a:pt x="56" y="81"/>
                    <a:pt x="56" y="76"/>
                  </a:cubicBezTo>
                  <a:cubicBezTo>
                    <a:pt x="56" y="71"/>
                    <a:pt x="58" y="66"/>
                    <a:pt x="62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7" y="58"/>
                    <a:pt x="73" y="57"/>
                    <a:pt x="80" y="59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78" y="65"/>
                    <a:pt x="71" y="65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5" y="71"/>
                    <a:pt x="64" y="73"/>
                    <a:pt x="64" y="76"/>
                  </a:cubicBezTo>
                  <a:cubicBezTo>
                    <a:pt x="64" y="82"/>
                    <a:pt x="69" y="86"/>
                    <a:pt x="75" y="86"/>
                  </a:cubicBezTo>
                  <a:cubicBezTo>
                    <a:pt x="77" y="86"/>
                    <a:pt x="80" y="85"/>
                    <a:pt x="82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4" y="81"/>
                    <a:pt x="85" y="79"/>
                    <a:pt x="85" y="76"/>
                  </a:cubicBezTo>
                  <a:cubicBezTo>
                    <a:pt x="85" y="73"/>
                    <a:pt x="84" y="71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lose/>
                  <a:moveTo>
                    <a:pt x="33" y="101"/>
                  </a:moveTo>
                  <a:cubicBezTo>
                    <a:pt x="33" y="101"/>
                    <a:pt x="33" y="101"/>
                    <a:pt x="33" y="101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33" y="101"/>
                    <a:pt x="33" y="101"/>
                    <a:pt x="33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13675" y="2714972"/>
            <a:ext cx="716648" cy="716648"/>
            <a:chOff x="4213675" y="2714972"/>
            <a:chExt cx="716648" cy="716648"/>
          </a:xfrm>
        </p:grpSpPr>
        <p:sp>
          <p:nvSpPr>
            <p:cNvPr id="116" name="椭圆 115"/>
            <p:cNvSpPr/>
            <p:nvPr/>
          </p:nvSpPr>
          <p:spPr>
            <a:xfrm>
              <a:off x="4213675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Freeform 12"/>
            <p:cNvSpPr>
              <a:spLocks noEditPoints="1"/>
            </p:cNvSpPr>
            <p:nvPr/>
          </p:nvSpPr>
          <p:spPr bwMode="auto">
            <a:xfrm>
              <a:off x="4464895" y="2920173"/>
              <a:ext cx="214210" cy="307834"/>
            </a:xfrm>
            <a:custGeom>
              <a:avLst/>
              <a:gdLst>
                <a:gd name="T0" fmla="*/ 3 w 121"/>
                <a:gd name="T1" fmla="*/ 119 h 174"/>
                <a:gd name="T2" fmla="*/ 23 w 121"/>
                <a:gd name="T3" fmla="*/ 115 h 174"/>
                <a:gd name="T4" fmla="*/ 38 w 121"/>
                <a:gd name="T5" fmla="*/ 74 h 174"/>
                <a:gd name="T6" fmla="*/ 38 w 121"/>
                <a:gd name="T7" fmla="*/ 74 h 174"/>
                <a:gd name="T8" fmla="*/ 38 w 121"/>
                <a:gd name="T9" fmla="*/ 29 h 174"/>
                <a:gd name="T10" fmla="*/ 54 w 121"/>
                <a:gd name="T11" fmla="*/ 21 h 174"/>
                <a:gd name="T12" fmla="*/ 60 w 121"/>
                <a:gd name="T13" fmla="*/ 0 h 174"/>
                <a:gd name="T14" fmla="*/ 67 w 121"/>
                <a:gd name="T15" fmla="*/ 21 h 174"/>
                <a:gd name="T16" fmla="*/ 92 w 121"/>
                <a:gd name="T17" fmla="*/ 51 h 174"/>
                <a:gd name="T18" fmla="*/ 82 w 121"/>
                <a:gd name="T19" fmla="*/ 74 h 174"/>
                <a:gd name="T20" fmla="*/ 98 w 121"/>
                <a:gd name="T21" fmla="*/ 115 h 174"/>
                <a:gd name="T22" fmla="*/ 117 w 121"/>
                <a:gd name="T23" fmla="*/ 119 h 174"/>
                <a:gd name="T24" fmla="*/ 102 w 121"/>
                <a:gd name="T25" fmla="*/ 124 h 174"/>
                <a:gd name="T26" fmla="*/ 116 w 121"/>
                <a:gd name="T27" fmla="*/ 159 h 174"/>
                <a:gd name="T28" fmla="*/ 120 w 121"/>
                <a:gd name="T29" fmla="*/ 168 h 174"/>
                <a:gd name="T30" fmla="*/ 113 w 121"/>
                <a:gd name="T31" fmla="*/ 171 h 174"/>
                <a:gd name="T32" fmla="*/ 108 w 121"/>
                <a:gd name="T33" fmla="*/ 162 h 174"/>
                <a:gd name="T34" fmla="*/ 87 w 121"/>
                <a:gd name="T35" fmla="*/ 124 h 174"/>
                <a:gd name="T36" fmla="*/ 67 w 121"/>
                <a:gd name="T37" fmla="*/ 129 h 174"/>
                <a:gd name="T38" fmla="*/ 54 w 121"/>
                <a:gd name="T39" fmla="*/ 129 h 174"/>
                <a:gd name="T40" fmla="*/ 34 w 121"/>
                <a:gd name="T41" fmla="*/ 124 h 174"/>
                <a:gd name="T42" fmla="*/ 13 w 121"/>
                <a:gd name="T43" fmla="*/ 162 h 174"/>
                <a:gd name="T44" fmla="*/ 8 w 121"/>
                <a:gd name="T45" fmla="*/ 171 h 174"/>
                <a:gd name="T46" fmla="*/ 1 w 121"/>
                <a:gd name="T47" fmla="*/ 168 h 174"/>
                <a:gd name="T48" fmla="*/ 5 w 121"/>
                <a:gd name="T49" fmla="*/ 159 h 174"/>
                <a:gd name="T50" fmla="*/ 19 w 121"/>
                <a:gd name="T51" fmla="*/ 124 h 174"/>
                <a:gd name="T52" fmla="*/ 54 w 121"/>
                <a:gd name="T53" fmla="*/ 115 h 174"/>
                <a:gd name="T54" fmla="*/ 54 w 121"/>
                <a:gd name="T55" fmla="*/ 110 h 174"/>
                <a:gd name="T56" fmla="*/ 67 w 121"/>
                <a:gd name="T57" fmla="*/ 110 h 174"/>
                <a:gd name="T58" fmla="*/ 83 w 121"/>
                <a:gd name="T59" fmla="*/ 115 h 174"/>
                <a:gd name="T60" fmla="*/ 54 w 121"/>
                <a:gd name="T61" fmla="*/ 82 h 174"/>
                <a:gd name="T62" fmla="*/ 54 w 121"/>
                <a:gd name="T63" fmla="*/ 115 h 174"/>
                <a:gd name="T64" fmla="*/ 73 w 121"/>
                <a:gd name="T65" fmla="*/ 39 h 174"/>
                <a:gd name="T66" fmla="*/ 48 w 121"/>
                <a:gd name="T67" fmla="*/ 39 h 174"/>
                <a:gd name="T68" fmla="*/ 48 w 121"/>
                <a:gd name="T69" fmla="*/ 64 h 174"/>
                <a:gd name="T70" fmla="*/ 68 w 121"/>
                <a:gd name="T71" fmla="*/ 68 h 174"/>
                <a:gd name="T72" fmla="*/ 73 w 121"/>
                <a:gd name="T73" fmla="*/ 64 h 174"/>
                <a:gd name="T74" fmla="*/ 73 w 121"/>
                <a:gd name="T75" fmla="*/ 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74">
                  <a:moveTo>
                    <a:pt x="8" y="124"/>
                  </a:moveTo>
                  <a:cubicBezTo>
                    <a:pt x="5" y="124"/>
                    <a:pt x="3" y="122"/>
                    <a:pt x="3" y="119"/>
                  </a:cubicBezTo>
                  <a:cubicBezTo>
                    <a:pt x="3" y="117"/>
                    <a:pt x="5" y="115"/>
                    <a:pt x="8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41" y="76"/>
                    <a:pt x="40" y="75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3" y="68"/>
                    <a:pt x="29" y="60"/>
                    <a:pt x="29" y="51"/>
                  </a:cubicBezTo>
                  <a:cubicBezTo>
                    <a:pt x="29" y="43"/>
                    <a:pt x="33" y="35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25"/>
                    <a:pt x="48" y="22"/>
                    <a:pt x="54" y="2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7" y="0"/>
                    <a:pt x="60" y="0"/>
                  </a:cubicBezTo>
                  <a:cubicBezTo>
                    <a:pt x="64" y="0"/>
                    <a:pt x="67" y="3"/>
                    <a:pt x="67" y="7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3" y="22"/>
                    <a:pt x="78" y="25"/>
                    <a:pt x="82" y="29"/>
                  </a:cubicBezTo>
                  <a:cubicBezTo>
                    <a:pt x="88" y="35"/>
                    <a:pt x="92" y="43"/>
                    <a:pt x="92" y="51"/>
                  </a:cubicBezTo>
                  <a:cubicBezTo>
                    <a:pt x="92" y="60"/>
                    <a:pt x="88" y="68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1" y="75"/>
                    <a:pt x="80" y="76"/>
                    <a:pt x="79" y="77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6" y="115"/>
                    <a:pt x="117" y="117"/>
                    <a:pt x="117" y="119"/>
                  </a:cubicBezTo>
                  <a:cubicBezTo>
                    <a:pt x="117" y="122"/>
                    <a:pt x="116" y="124"/>
                    <a:pt x="113" y="124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7" y="155"/>
                    <a:pt x="117" y="157"/>
                    <a:pt x="116" y="159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1" y="170"/>
                    <a:pt x="120" y="172"/>
                    <a:pt x="118" y="173"/>
                  </a:cubicBezTo>
                  <a:cubicBezTo>
                    <a:pt x="116" y="174"/>
                    <a:pt x="114" y="173"/>
                    <a:pt x="113" y="171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6" y="162"/>
                    <a:pt x="104" y="160"/>
                    <a:pt x="103" y="158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7" y="132"/>
                    <a:pt x="64" y="136"/>
                    <a:pt x="60" y="136"/>
                  </a:cubicBezTo>
                  <a:cubicBezTo>
                    <a:pt x="57" y="136"/>
                    <a:pt x="54" y="132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6" y="160"/>
                    <a:pt x="15" y="162"/>
                    <a:pt x="13" y="162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7" y="173"/>
                    <a:pt x="5" y="174"/>
                    <a:pt x="3" y="173"/>
                  </a:cubicBezTo>
                  <a:cubicBezTo>
                    <a:pt x="1" y="172"/>
                    <a:pt x="0" y="170"/>
                    <a:pt x="1" y="168"/>
                  </a:cubicBezTo>
                  <a:cubicBezTo>
                    <a:pt x="4" y="162"/>
                    <a:pt x="4" y="162"/>
                    <a:pt x="4" y="162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4" y="157"/>
                    <a:pt x="4" y="155"/>
                    <a:pt x="5" y="153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54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4" y="107"/>
                    <a:pt x="57" y="103"/>
                    <a:pt x="60" y="103"/>
                  </a:cubicBezTo>
                  <a:cubicBezTo>
                    <a:pt x="64" y="103"/>
                    <a:pt x="67" y="107"/>
                    <a:pt x="67" y="110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3" y="83"/>
                    <a:pt x="58" y="83"/>
                    <a:pt x="54" y="82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54" y="115"/>
                    <a:pt x="54" y="115"/>
                    <a:pt x="54" y="115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66" y="32"/>
                    <a:pt x="55" y="32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5" y="42"/>
                    <a:pt x="43" y="47"/>
                    <a:pt x="43" y="51"/>
                  </a:cubicBezTo>
                  <a:cubicBezTo>
                    <a:pt x="43" y="56"/>
                    <a:pt x="45" y="61"/>
                    <a:pt x="48" y="64"/>
                  </a:cubicBezTo>
                  <a:cubicBezTo>
                    <a:pt x="53" y="69"/>
                    <a:pt x="61" y="71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9" y="67"/>
                    <a:pt x="71" y="66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6" y="61"/>
                    <a:pt x="78" y="56"/>
                    <a:pt x="78" y="51"/>
                  </a:cubicBezTo>
                  <a:cubicBezTo>
                    <a:pt x="78" y="47"/>
                    <a:pt x="76" y="42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8288" y="2714972"/>
            <a:ext cx="716648" cy="716648"/>
            <a:chOff x="908288" y="2714972"/>
            <a:chExt cx="716648" cy="716648"/>
          </a:xfrm>
        </p:grpSpPr>
        <p:sp>
          <p:nvSpPr>
            <p:cNvPr id="2" name="椭圆 1"/>
            <p:cNvSpPr/>
            <p:nvPr/>
          </p:nvSpPr>
          <p:spPr>
            <a:xfrm>
              <a:off x="908288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13"/>
            <p:cNvSpPr>
              <a:spLocks noEditPoints="1"/>
            </p:cNvSpPr>
            <p:nvPr/>
          </p:nvSpPr>
          <p:spPr bwMode="auto">
            <a:xfrm>
              <a:off x="1100223" y="2929161"/>
              <a:ext cx="349030" cy="289858"/>
            </a:xfrm>
            <a:custGeom>
              <a:avLst/>
              <a:gdLst>
                <a:gd name="T0" fmla="*/ 111 w 197"/>
                <a:gd name="T1" fmla="*/ 11 h 164"/>
                <a:gd name="T2" fmla="*/ 0 w 197"/>
                <a:gd name="T3" fmla="*/ 15 h 164"/>
                <a:gd name="T4" fmla="*/ 105 w 197"/>
                <a:gd name="T5" fmla="*/ 164 h 164"/>
                <a:gd name="T6" fmla="*/ 136 w 197"/>
                <a:gd name="T7" fmla="*/ 159 h 164"/>
                <a:gd name="T8" fmla="*/ 196 w 197"/>
                <a:gd name="T9" fmla="*/ 142 h 164"/>
                <a:gd name="T10" fmla="*/ 52 w 197"/>
                <a:gd name="T11" fmla="*/ 150 h 164"/>
                <a:gd name="T12" fmla="*/ 52 w 197"/>
                <a:gd name="T13" fmla="*/ 22 h 164"/>
                <a:gd name="T14" fmla="*/ 99 w 197"/>
                <a:gd name="T15" fmla="*/ 150 h 164"/>
                <a:gd name="T16" fmla="*/ 99 w 197"/>
                <a:gd name="T17" fmla="*/ 22 h 164"/>
                <a:gd name="T18" fmla="*/ 147 w 197"/>
                <a:gd name="T19" fmla="*/ 149 h 164"/>
                <a:gd name="T20" fmla="*/ 181 w 197"/>
                <a:gd name="T21" fmla="*/ 139 h 164"/>
                <a:gd name="T22" fmla="*/ 23 w 197"/>
                <a:gd name="T23" fmla="*/ 133 h 164"/>
                <a:gd name="T24" fmla="*/ 42 w 197"/>
                <a:gd name="T25" fmla="*/ 134 h 164"/>
                <a:gd name="T26" fmla="*/ 43 w 197"/>
                <a:gd name="T27" fmla="*/ 114 h 164"/>
                <a:gd name="T28" fmla="*/ 23 w 197"/>
                <a:gd name="T29" fmla="*/ 114 h 164"/>
                <a:gd name="T30" fmla="*/ 29 w 197"/>
                <a:gd name="T31" fmla="*/ 120 h 164"/>
                <a:gd name="T32" fmla="*/ 37 w 197"/>
                <a:gd name="T33" fmla="*/ 120 h 164"/>
                <a:gd name="T34" fmla="*/ 37 w 197"/>
                <a:gd name="T35" fmla="*/ 128 h 164"/>
                <a:gd name="T36" fmla="*/ 29 w 197"/>
                <a:gd name="T37" fmla="*/ 127 h 164"/>
                <a:gd name="T38" fmla="*/ 32 w 197"/>
                <a:gd name="T39" fmla="*/ 91 h 164"/>
                <a:gd name="T40" fmla="*/ 36 w 197"/>
                <a:gd name="T41" fmla="*/ 38 h 164"/>
                <a:gd name="T42" fmla="*/ 28 w 197"/>
                <a:gd name="T43" fmla="*/ 87 h 164"/>
                <a:gd name="T44" fmla="*/ 134 w 197"/>
                <a:gd name="T45" fmla="*/ 31 h 164"/>
                <a:gd name="T46" fmla="*/ 149 w 197"/>
                <a:gd name="T47" fmla="*/ 86 h 164"/>
                <a:gd name="T48" fmla="*/ 134 w 197"/>
                <a:gd name="T49" fmla="*/ 31 h 164"/>
                <a:gd name="T50" fmla="*/ 69 w 197"/>
                <a:gd name="T51" fmla="*/ 133 h 164"/>
                <a:gd name="T52" fmla="*/ 88 w 197"/>
                <a:gd name="T53" fmla="*/ 133 h 164"/>
                <a:gd name="T54" fmla="*/ 79 w 197"/>
                <a:gd name="T55" fmla="*/ 110 h 164"/>
                <a:gd name="T56" fmla="*/ 65 w 197"/>
                <a:gd name="T57" fmla="*/ 124 h 164"/>
                <a:gd name="T58" fmla="*/ 75 w 197"/>
                <a:gd name="T59" fmla="*/ 120 h 164"/>
                <a:gd name="T60" fmla="*/ 82 w 197"/>
                <a:gd name="T61" fmla="*/ 120 h 164"/>
                <a:gd name="T62" fmla="*/ 82 w 197"/>
                <a:gd name="T63" fmla="*/ 128 h 164"/>
                <a:gd name="T64" fmla="*/ 74 w 197"/>
                <a:gd name="T65" fmla="*/ 127 h 164"/>
                <a:gd name="T66" fmla="*/ 81 w 197"/>
                <a:gd name="T67" fmla="*/ 91 h 164"/>
                <a:gd name="T68" fmla="*/ 85 w 197"/>
                <a:gd name="T69" fmla="*/ 38 h 164"/>
                <a:gd name="T70" fmla="*/ 77 w 197"/>
                <a:gd name="T71" fmla="*/ 87 h 164"/>
                <a:gd name="T72" fmla="*/ 148 w 197"/>
                <a:gd name="T73" fmla="*/ 109 h 164"/>
                <a:gd name="T74" fmla="*/ 148 w 197"/>
                <a:gd name="T75" fmla="*/ 128 h 164"/>
                <a:gd name="T76" fmla="*/ 167 w 197"/>
                <a:gd name="T77" fmla="*/ 128 h 164"/>
                <a:gd name="T78" fmla="*/ 168 w 197"/>
                <a:gd name="T79" fmla="*/ 109 h 164"/>
                <a:gd name="T80" fmla="*/ 158 w 197"/>
                <a:gd name="T81" fmla="*/ 105 h 164"/>
                <a:gd name="T82" fmla="*/ 154 w 197"/>
                <a:gd name="T83" fmla="*/ 114 h 164"/>
                <a:gd name="T84" fmla="*/ 163 w 197"/>
                <a:gd name="T85" fmla="*/ 118 h 164"/>
                <a:gd name="T86" fmla="*/ 154 w 197"/>
                <a:gd name="T87" fmla="*/ 122 h 164"/>
                <a:gd name="T88" fmla="*/ 154 w 197"/>
                <a:gd name="T89" fmla="*/ 1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7" h="164">
                  <a:moveTo>
                    <a:pt x="159" y="6"/>
                  </a:moveTo>
                  <a:cubicBezTo>
                    <a:pt x="158" y="2"/>
                    <a:pt x="155" y="0"/>
                    <a:pt x="151" y="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0"/>
                    <a:pt x="108" y="8"/>
                    <a:pt x="10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3" y="164"/>
                    <a:pt x="7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9" y="164"/>
                    <a:pt x="112" y="161"/>
                    <a:pt x="112" y="157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6" y="162"/>
                    <a:pt x="140" y="164"/>
                    <a:pt x="144" y="163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5" y="150"/>
                    <a:pt x="197" y="146"/>
                    <a:pt x="196" y="142"/>
                  </a:cubicBezTo>
                  <a:cubicBezTo>
                    <a:pt x="159" y="6"/>
                    <a:pt x="159" y="6"/>
                    <a:pt x="159" y="6"/>
                  </a:cubicBezTo>
                  <a:close/>
                  <a:moveTo>
                    <a:pt x="52" y="150"/>
                  </a:moveTo>
                  <a:cubicBezTo>
                    <a:pt x="52" y="150"/>
                    <a:pt x="52" y="150"/>
                    <a:pt x="52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150"/>
                    <a:pt x="52" y="150"/>
                    <a:pt x="52" y="150"/>
                  </a:cubicBezTo>
                  <a:close/>
                  <a:moveTo>
                    <a:pt x="99" y="150"/>
                  </a:moveTo>
                  <a:cubicBezTo>
                    <a:pt x="99" y="150"/>
                    <a:pt x="99" y="150"/>
                    <a:pt x="9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9" y="150"/>
                    <a:pt x="99" y="150"/>
                    <a:pt x="99" y="150"/>
                  </a:cubicBezTo>
                  <a:close/>
                  <a:moveTo>
                    <a:pt x="147" y="149"/>
                  </a:moveTo>
                  <a:cubicBezTo>
                    <a:pt x="147" y="149"/>
                    <a:pt x="147" y="149"/>
                    <a:pt x="147" y="149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81" y="139"/>
                    <a:pt x="181" y="139"/>
                    <a:pt x="181" y="139"/>
                  </a:cubicBezTo>
                  <a:cubicBezTo>
                    <a:pt x="147" y="149"/>
                    <a:pt x="147" y="149"/>
                    <a:pt x="147" y="149"/>
                  </a:cubicBezTo>
                  <a:close/>
                  <a:moveTo>
                    <a:pt x="23" y="133"/>
                  </a:moveTo>
                  <a:cubicBezTo>
                    <a:pt x="23" y="133"/>
                    <a:pt x="23" y="133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6" y="136"/>
                    <a:pt x="29" y="137"/>
                    <a:pt x="33" y="137"/>
                  </a:cubicBezTo>
                  <a:cubicBezTo>
                    <a:pt x="37" y="137"/>
                    <a:pt x="40" y="136"/>
                    <a:pt x="42" y="134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5" y="131"/>
                    <a:pt x="47" y="127"/>
                    <a:pt x="47" y="124"/>
                  </a:cubicBezTo>
                  <a:cubicBezTo>
                    <a:pt x="47" y="120"/>
                    <a:pt x="45" y="116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0" y="112"/>
                    <a:pt x="37" y="110"/>
                    <a:pt x="33" y="110"/>
                  </a:cubicBezTo>
                  <a:cubicBezTo>
                    <a:pt x="29" y="110"/>
                    <a:pt x="26" y="112"/>
                    <a:pt x="23" y="114"/>
                  </a:cubicBezTo>
                  <a:cubicBezTo>
                    <a:pt x="21" y="116"/>
                    <a:pt x="19" y="120"/>
                    <a:pt x="19" y="124"/>
                  </a:cubicBezTo>
                  <a:cubicBezTo>
                    <a:pt x="19" y="127"/>
                    <a:pt x="21" y="131"/>
                    <a:pt x="23" y="133"/>
                  </a:cubicBezTo>
                  <a:close/>
                  <a:moveTo>
                    <a:pt x="29" y="120"/>
                  </a:moveTo>
                  <a:cubicBezTo>
                    <a:pt x="29" y="120"/>
                    <a:pt x="29" y="120"/>
                    <a:pt x="29" y="120"/>
                  </a:cubicBezTo>
                  <a:cubicBezTo>
                    <a:pt x="30" y="119"/>
                    <a:pt x="31" y="118"/>
                    <a:pt x="33" y="118"/>
                  </a:cubicBezTo>
                  <a:cubicBezTo>
                    <a:pt x="34" y="118"/>
                    <a:pt x="36" y="119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21"/>
                    <a:pt x="38" y="122"/>
                    <a:pt x="38" y="124"/>
                  </a:cubicBezTo>
                  <a:cubicBezTo>
                    <a:pt x="38" y="125"/>
                    <a:pt x="38" y="127"/>
                    <a:pt x="37" y="128"/>
                  </a:cubicBezTo>
                  <a:cubicBezTo>
                    <a:pt x="36" y="129"/>
                    <a:pt x="34" y="129"/>
                    <a:pt x="33" y="129"/>
                  </a:cubicBezTo>
                  <a:cubicBezTo>
                    <a:pt x="31" y="129"/>
                    <a:pt x="30" y="129"/>
                    <a:pt x="29" y="128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6"/>
                    <a:pt x="27" y="125"/>
                    <a:pt x="27" y="124"/>
                  </a:cubicBezTo>
                  <a:cubicBezTo>
                    <a:pt x="27" y="122"/>
                    <a:pt x="28" y="121"/>
                    <a:pt x="29" y="120"/>
                  </a:cubicBezTo>
                  <a:close/>
                  <a:moveTo>
                    <a:pt x="32" y="91"/>
                  </a:moveTo>
                  <a:cubicBezTo>
                    <a:pt x="32" y="91"/>
                    <a:pt x="32" y="91"/>
                    <a:pt x="32" y="91"/>
                  </a:cubicBezTo>
                  <a:cubicBezTo>
                    <a:pt x="34" y="91"/>
                    <a:pt x="36" y="89"/>
                    <a:pt x="36" y="8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5"/>
                    <a:pt x="34" y="34"/>
                    <a:pt x="32" y="34"/>
                  </a:cubicBezTo>
                  <a:cubicBezTo>
                    <a:pt x="29" y="34"/>
                    <a:pt x="28" y="35"/>
                    <a:pt x="28" y="38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9"/>
                    <a:pt x="29" y="91"/>
                    <a:pt x="32" y="91"/>
                  </a:cubicBezTo>
                  <a:close/>
                  <a:moveTo>
                    <a:pt x="134" y="31"/>
                  </a:moveTo>
                  <a:cubicBezTo>
                    <a:pt x="134" y="31"/>
                    <a:pt x="134" y="31"/>
                    <a:pt x="134" y="31"/>
                  </a:cubicBezTo>
                  <a:cubicBezTo>
                    <a:pt x="132" y="32"/>
                    <a:pt x="131" y="34"/>
                    <a:pt x="131" y="36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6"/>
                    <a:pt x="146" y="87"/>
                    <a:pt x="149" y="86"/>
                  </a:cubicBezTo>
                  <a:cubicBezTo>
                    <a:pt x="151" y="86"/>
                    <a:pt x="152" y="84"/>
                    <a:pt x="152" y="8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38" y="32"/>
                    <a:pt x="136" y="31"/>
                    <a:pt x="134" y="31"/>
                  </a:cubicBezTo>
                  <a:close/>
                  <a:moveTo>
                    <a:pt x="69" y="133"/>
                  </a:moveTo>
                  <a:cubicBezTo>
                    <a:pt x="69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71" y="136"/>
                    <a:pt x="75" y="137"/>
                    <a:pt x="79" y="137"/>
                  </a:cubicBezTo>
                  <a:cubicBezTo>
                    <a:pt x="82" y="137"/>
                    <a:pt x="86" y="136"/>
                    <a:pt x="88" y="134"/>
                  </a:cubicBezTo>
                  <a:cubicBezTo>
                    <a:pt x="88" y="133"/>
                    <a:pt x="88" y="133"/>
                    <a:pt x="88" y="133"/>
                  </a:cubicBezTo>
                  <a:cubicBezTo>
                    <a:pt x="91" y="131"/>
                    <a:pt x="92" y="127"/>
                    <a:pt x="92" y="124"/>
                  </a:cubicBezTo>
                  <a:cubicBezTo>
                    <a:pt x="92" y="120"/>
                    <a:pt x="91" y="116"/>
                    <a:pt x="88" y="114"/>
                  </a:cubicBezTo>
                  <a:cubicBezTo>
                    <a:pt x="86" y="112"/>
                    <a:pt x="82" y="110"/>
                    <a:pt x="79" y="110"/>
                  </a:cubicBezTo>
                  <a:cubicBezTo>
                    <a:pt x="75" y="110"/>
                    <a:pt x="71" y="112"/>
                    <a:pt x="69" y="114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6" y="116"/>
                    <a:pt x="65" y="120"/>
                    <a:pt x="65" y="124"/>
                  </a:cubicBezTo>
                  <a:cubicBezTo>
                    <a:pt x="65" y="127"/>
                    <a:pt x="66" y="131"/>
                    <a:pt x="69" y="133"/>
                  </a:cubicBezTo>
                  <a:close/>
                  <a:moveTo>
                    <a:pt x="75" y="120"/>
                  </a:moveTo>
                  <a:cubicBezTo>
                    <a:pt x="75" y="120"/>
                    <a:pt x="75" y="120"/>
                    <a:pt x="75" y="120"/>
                  </a:cubicBezTo>
                  <a:cubicBezTo>
                    <a:pt x="76" y="119"/>
                    <a:pt x="77" y="118"/>
                    <a:pt x="79" y="118"/>
                  </a:cubicBezTo>
                  <a:cubicBezTo>
                    <a:pt x="80" y="118"/>
                    <a:pt x="81" y="119"/>
                    <a:pt x="82" y="120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4" y="121"/>
                    <a:pt x="84" y="122"/>
                    <a:pt x="84" y="124"/>
                  </a:cubicBezTo>
                  <a:cubicBezTo>
                    <a:pt x="84" y="125"/>
                    <a:pt x="84" y="127"/>
                    <a:pt x="83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1" y="129"/>
                    <a:pt x="80" y="129"/>
                    <a:pt x="79" y="129"/>
                  </a:cubicBezTo>
                  <a:cubicBezTo>
                    <a:pt x="77" y="129"/>
                    <a:pt x="76" y="129"/>
                    <a:pt x="75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6"/>
                    <a:pt x="73" y="125"/>
                    <a:pt x="73" y="124"/>
                  </a:cubicBezTo>
                  <a:cubicBezTo>
                    <a:pt x="73" y="122"/>
                    <a:pt x="74" y="121"/>
                    <a:pt x="75" y="120"/>
                  </a:cubicBezTo>
                  <a:close/>
                  <a:moveTo>
                    <a:pt x="81" y="91"/>
                  </a:moveTo>
                  <a:cubicBezTo>
                    <a:pt x="81" y="91"/>
                    <a:pt x="81" y="91"/>
                    <a:pt x="81" y="91"/>
                  </a:cubicBezTo>
                  <a:cubicBezTo>
                    <a:pt x="83" y="91"/>
                    <a:pt x="85" y="89"/>
                    <a:pt x="85" y="87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5"/>
                    <a:pt x="83" y="34"/>
                    <a:pt x="81" y="34"/>
                  </a:cubicBezTo>
                  <a:cubicBezTo>
                    <a:pt x="79" y="34"/>
                    <a:pt x="77" y="35"/>
                    <a:pt x="77" y="3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9"/>
                    <a:pt x="79" y="91"/>
                    <a:pt x="81" y="91"/>
                  </a:cubicBezTo>
                  <a:close/>
                  <a:moveTo>
                    <a:pt x="148" y="109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6" y="111"/>
                    <a:pt x="144" y="114"/>
                    <a:pt x="144" y="118"/>
                  </a:cubicBezTo>
                  <a:cubicBezTo>
                    <a:pt x="144" y="122"/>
                    <a:pt x="146" y="125"/>
                    <a:pt x="148" y="128"/>
                  </a:cubicBezTo>
                  <a:cubicBezTo>
                    <a:pt x="148" y="128"/>
                    <a:pt x="148" y="128"/>
                    <a:pt x="148" y="128"/>
                  </a:cubicBezTo>
                  <a:cubicBezTo>
                    <a:pt x="151" y="130"/>
                    <a:pt x="154" y="132"/>
                    <a:pt x="158" y="132"/>
                  </a:cubicBezTo>
                  <a:cubicBezTo>
                    <a:pt x="161" y="132"/>
                    <a:pt x="165" y="131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0" y="126"/>
                    <a:pt x="171" y="122"/>
                    <a:pt x="171" y="118"/>
                  </a:cubicBezTo>
                  <a:cubicBezTo>
                    <a:pt x="171" y="114"/>
                    <a:pt x="170" y="111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5" y="106"/>
                    <a:pt x="162" y="105"/>
                    <a:pt x="158" y="105"/>
                  </a:cubicBezTo>
                  <a:cubicBezTo>
                    <a:pt x="154" y="105"/>
                    <a:pt x="151" y="106"/>
                    <a:pt x="148" y="109"/>
                  </a:cubicBezTo>
                  <a:close/>
                  <a:moveTo>
                    <a:pt x="154" y="114"/>
                  </a:moveTo>
                  <a:cubicBezTo>
                    <a:pt x="154" y="114"/>
                    <a:pt x="154" y="114"/>
                    <a:pt x="154" y="114"/>
                  </a:cubicBezTo>
                  <a:cubicBezTo>
                    <a:pt x="155" y="113"/>
                    <a:pt x="156" y="113"/>
                    <a:pt x="158" y="113"/>
                  </a:cubicBezTo>
                  <a:cubicBezTo>
                    <a:pt x="159" y="113"/>
                    <a:pt x="161" y="113"/>
                    <a:pt x="162" y="114"/>
                  </a:cubicBezTo>
                  <a:cubicBezTo>
                    <a:pt x="163" y="115"/>
                    <a:pt x="163" y="117"/>
                    <a:pt x="163" y="118"/>
                  </a:cubicBezTo>
                  <a:cubicBezTo>
                    <a:pt x="163" y="120"/>
                    <a:pt x="163" y="121"/>
                    <a:pt x="162" y="122"/>
                  </a:cubicBezTo>
                  <a:cubicBezTo>
                    <a:pt x="161" y="123"/>
                    <a:pt x="159" y="124"/>
                    <a:pt x="158" y="124"/>
                  </a:cubicBezTo>
                  <a:cubicBezTo>
                    <a:pt x="156" y="124"/>
                    <a:pt x="155" y="123"/>
                    <a:pt x="154" y="122"/>
                  </a:cubicBezTo>
                  <a:cubicBezTo>
                    <a:pt x="154" y="122"/>
                    <a:pt x="154" y="122"/>
                    <a:pt x="154" y="122"/>
                  </a:cubicBezTo>
                  <a:cubicBezTo>
                    <a:pt x="153" y="121"/>
                    <a:pt x="152" y="120"/>
                    <a:pt x="152" y="118"/>
                  </a:cubicBezTo>
                  <a:cubicBezTo>
                    <a:pt x="152" y="117"/>
                    <a:pt x="153" y="115"/>
                    <a:pt x="154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9" name="矩形 108"/>
          <p:cNvSpPr/>
          <p:nvPr/>
        </p:nvSpPr>
        <p:spPr>
          <a:xfrm>
            <a:off x="3787169" y="3815509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关键技术与实践难点</a:t>
            </a:r>
          </a:p>
        </p:txBody>
      </p:sp>
      <p:sp>
        <p:nvSpPr>
          <p:cNvPr id="110" name="矩形 109"/>
          <p:cNvSpPr/>
          <p:nvPr/>
        </p:nvSpPr>
        <p:spPr>
          <a:xfrm>
            <a:off x="2519196" y="201733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系统设计</a:t>
            </a:r>
          </a:p>
        </p:txBody>
      </p:sp>
      <p:sp>
        <p:nvSpPr>
          <p:cNvPr id="111" name="矩形 110"/>
          <p:cNvSpPr/>
          <p:nvPr/>
        </p:nvSpPr>
        <p:spPr>
          <a:xfrm>
            <a:off x="697527" y="3815509"/>
            <a:ext cx="113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系统简介</a:t>
            </a:r>
          </a:p>
        </p:txBody>
      </p:sp>
      <p:sp>
        <p:nvSpPr>
          <p:cNvPr id="112" name="矩形 111"/>
          <p:cNvSpPr/>
          <p:nvPr/>
        </p:nvSpPr>
        <p:spPr>
          <a:xfrm>
            <a:off x="7637936" y="3815509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总结</a:t>
            </a:r>
          </a:p>
        </p:txBody>
      </p:sp>
      <p:sp>
        <p:nvSpPr>
          <p:cNvPr id="113" name="矩形 112"/>
          <p:cNvSpPr/>
          <p:nvPr/>
        </p:nvSpPr>
        <p:spPr>
          <a:xfrm>
            <a:off x="5831355" y="201733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项目演示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0">
        <p15:prstTrans prst="curtains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09" grpId="0"/>
      <p:bldP spid="110" grpId="0"/>
      <p:bldP spid="111" grpId="0"/>
      <p:bldP spid="112" grpId="0"/>
      <p:bldP spid="1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32350" y="2606675"/>
            <a:ext cx="3603625" cy="1555750"/>
            <a:chOff x="4832350" y="2606675"/>
            <a:chExt cx="3603625" cy="1555750"/>
          </a:xfrm>
        </p:grpSpPr>
        <p:sp>
          <p:nvSpPr>
            <p:cNvPr id="6166" name="Rectangle 22"/>
            <p:cNvSpPr>
              <a:spLocks noChangeArrowheads="1"/>
            </p:cNvSpPr>
            <p:nvPr/>
          </p:nvSpPr>
          <p:spPr bwMode="auto">
            <a:xfrm>
              <a:off x="4924425" y="2951163"/>
              <a:ext cx="3511550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7" name="Rectangle 23"/>
            <p:cNvSpPr>
              <a:spLocks noChangeArrowheads="1"/>
            </p:cNvSpPr>
            <p:nvPr/>
          </p:nvSpPr>
          <p:spPr bwMode="auto">
            <a:xfrm>
              <a:off x="4922838" y="2951163"/>
              <a:ext cx="2401887" cy="1238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8" name="Freeform 24"/>
            <p:cNvSpPr/>
            <p:nvPr/>
          </p:nvSpPr>
          <p:spPr bwMode="auto">
            <a:xfrm>
              <a:off x="7180263" y="2606675"/>
              <a:ext cx="292100" cy="333375"/>
            </a:xfrm>
            <a:custGeom>
              <a:avLst/>
              <a:gdLst>
                <a:gd name="T0" fmla="*/ 125 w 125"/>
                <a:gd name="T1" fmla="*/ 62 h 144"/>
                <a:gd name="T2" fmla="*/ 62 w 125"/>
                <a:gd name="T3" fmla="*/ 0 h 144"/>
                <a:gd name="T4" fmla="*/ 0 w 125"/>
                <a:gd name="T5" fmla="*/ 62 h 144"/>
                <a:gd name="T6" fmla="*/ 51 w 125"/>
                <a:gd name="T7" fmla="*/ 124 h 144"/>
                <a:gd name="T8" fmla="*/ 55 w 125"/>
                <a:gd name="T9" fmla="*/ 130 h 144"/>
                <a:gd name="T10" fmla="*/ 62 w 125"/>
                <a:gd name="T11" fmla="*/ 144 h 144"/>
                <a:gd name="T12" fmla="*/ 70 w 125"/>
                <a:gd name="T13" fmla="*/ 130 h 144"/>
                <a:gd name="T14" fmla="*/ 74 w 125"/>
                <a:gd name="T15" fmla="*/ 124 h 144"/>
                <a:gd name="T16" fmla="*/ 125 w 125"/>
                <a:gd name="T17" fmla="*/ 6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44">
                  <a:moveTo>
                    <a:pt x="125" y="62"/>
                  </a:moveTo>
                  <a:cubicBezTo>
                    <a:pt x="125" y="28"/>
                    <a:pt x="97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3"/>
                    <a:pt x="22" y="118"/>
                    <a:pt x="51" y="124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103" y="118"/>
                    <a:pt x="125" y="93"/>
                    <a:pt x="125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4924425" y="3503613"/>
              <a:ext cx="3511550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0" name="Rectangle 26"/>
            <p:cNvSpPr>
              <a:spLocks noChangeArrowheads="1"/>
            </p:cNvSpPr>
            <p:nvPr/>
          </p:nvSpPr>
          <p:spPr bwMode="auto">
            <a:xfrm>
              <a:off x="4924425" y="3503613"/>
              <a:ext cx="2951163" cy="123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4924425" y="4038600"/>
              <a:ext cx="3511550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2" name="Rectangle 28"/>
            <p:cNvSpPr>
              <a:spLocks noChangeArrowheads="1"/>
            </p:cNvSpPr>
            <p:nvPr/>
          </p:nvSpPr>
          <p:spPr bwMode="auto">
            <a:xfrm>
              <a:off x="4924425" y="4038600"/>
              <a:ext cx="2089150" cy="1238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3" name="Rectangle 29"/>
            <p:cNvSpPr>
              <a:spLocks noChangeArrowheads="1"/>
            </p:cNvSpPr>
            <p:nvPr/>
          </p:nvSpPr>
          <p:spPr bwMode="auto">
            <a:xfrm>
              <a:off x="7221538" y="2695575"/>
              <a:ext cx="211137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75%</a:t>
              </a:r>
              <a:endParaRPr lang="en-US" altLang="zh-CN" sz="800">
                <a:ea typeface="微软雅黑" pitchFamily="34" charset="-122"/>
              </a:endParaRPr>
            </a:p>
          </p:txBody>
        </p:sp>
        <p:sp>
          <p:nvSpPr>
            <p:cNvPr id="6174" name="Freeform 30"/>
            <p:cNvSpPr/>
            <p:nvPr/>
          </p:nvSpPr>
          <p:spPr bwMode="auto">
            <a:xfrm>
              <a:off x="7731125" y="3160713"/>
              <a:ext cx="292100" cy="333375"/>
            </a:xfrm>
            <a:custGeom>
              <a:avLst/>
              <a:gdLst>
                <a:gd name="T0" fmla="*/ 125 w 125"/>
                <a:gd name="T1" fmla="*/ 62 h 144"/>
                <a:gd name="T2" fmla="*/ 62 w 125"/>
                <a:gd name="T3" fmla="*/ 0 h 144"/>
                <a:gd name="T4" fmla="*/ 0 w 125"/>
                <a:gd name="T5" fmla="*/ 62 h 144"/>
                <a:gd name="T6" fmla="*/ 51 w 125"/>
                <a:gd name="T7" fmla="*/ 124 h 144"/>
                <a:gd name="T8" fmla="*/ 55 w 125"/>
                <a:gd name="T9" fmla="*/ 130 h 144"/>
                <a:gd name="T10" fmla="*/ 62 w 125"/>
                <a:gd name="T11" fmla="*/ 144 h 144"/>
                <a:gd name="T12" fmla="*/ 70 w 125"/>
                <a:gd name="T13" fmla="*/ 130 h 144"/>
                <a:gd name="T14" fmla="*/ 74 w 125"/>
                <a:gd name="T15" fmla="*/ 124 h 144"/>
                <a:gd name="T16" fmla="*/ 125 w 125"/>
                <a:gd name="T17" fmla="*/ 6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44">
                  <a:moveTo>
                    <a:pt x="125" y="62"/>
                  </a:moveTo>
                  <a:cubicBezTo>
                    <a:pt x="125" y="28"/>
                    <a:pt x="97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3"/>
                    <a:pt x="22" y="118"/>
                    <a:pt x="51" y="124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103" y="118"/>
                    <a:pt x="125" y="93"/>
                    <a:pt x="125" y="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Rectangle 31"/>
            <p:cNvSpPr>
              <a:spLocks noChangeArrowheads="1"/>
            </p:cNvSpPr>
            <p:nvPr/>
          </p:nvSpPr>
          <p:spPr bwMode="auto">
            <a:xfrm>
              <a:off x="7772400" y="3249613"/>
              <a:ext cx="211138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85%</a:t>
              </a:r>
              <a:endParaRPr lang="en-US" altLang="zh-CN" sz="800" dirty="0">
                <a:ea typeface="微软雅黑" pitchFamily="34" charset="-122"/>
              </a:endParaRPr>
            </a:p>
          </p:txBody>
        </p:sp>
        <p:sp>
          <p:nvSpPr>
            <p:cNvPr id="6176" name="Freeform 32"/>
            <p:cNvSpPr/>
            <p:nvPr/>
          </p:nvSpPr>
          <p:spPr bwMode="auto">
            <a:xfrm>
              <a:off x="6869113" y="3694113"/>
              <a:ext cx="292100" cy="333375"/>
            </a:xfrm>
            <a:custGeom>
              <a:avLst/>
              <a:gdLst>
                <a:gd name="T0" fmla="*/ 125 w 125"/>
                <a:gd name="T1" fmla="*/ 62 h 144"/>
                <a:gd name="T2" fmla="*/ 62 w 125"/>
                <a:gd name="T3" fmla="*/ 0 h 144"/>
                <a:gd name="T4" fmla="*/ 0 w 125"/>
                <a:gd name="T5" fmla="*/ 62 h 144"/>
                <a:gd name="T6" fmla="*/ 51 w 125"/>
                <a:gd name="T7" fmla="*/ 124 h 144"/>
                <a:gd name="T8" fmla="*/ 55 w 125"/>
                <a:gd name="T9" fmla="*/ 130 h 144"/>
                <a:gd name="T10" fmla="*/ 62 w 125"/>
                <a:gd name="T11" fmla="*/ 144 h 144"/>
                <a:gd name="T12" fmla="*/ 70 w 125"/>
                <a:gd name="T13" fmla="*/ 130 h 144"/>
                <a:gd name="T14" fmla="*/ 74 w 125"/>
                <a:gd name="T15" fmla="*/ 124 h 144"/>
                <a:gd name="T16" fmla="*/ 125 w 125"/>
                <a:gd name="T17" fmla="*/ 6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44">
                  <a:moveTo>
                    <a:pt x="125" y="62"/>
                  </a:moveTo>
                  <a:cubicBezTo>
                    <a:pt x="125" y="28"/>
                    <a:pt x="97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3"/>
                    <a:pt x="22" y="118"/>
                    <a:pt x="51" y="124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103" y="118"/>
                    <a:pt x="125" y="93"/>
                    <a:pt x="125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Rectangle 33"/>
            <p:cNvSpPr>
              <a:spLocks noChangeArrowheads="1"/>
            </p:cNvSpPr>
            <p:nvPr/>
          </p:nvSpPr>
          <p:spPr bwMode="auto">
            <a:xfrm>
              <a:off x="6910388" y="3783013"/>
              <a:ext cx="211137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65%</a:t>
              </a:r>
              <a:endParaRPr lang="en-US" altLang="zh-CN" sz="800">
                <a:ea typeface="微软雅黑" pitchFamily="34" charset="-122"/>
              </a:endParaRPr>
            </a:p>
          </p:txBody>
        </p:sp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4832350" y="2754313"/>
              <a:ext cx="697627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开发能力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79" name="Rectangle 35"/>
            <p:cNvSpPr>
              <a:spLocks noChangeArrowheads="1"/>
            </p:cNvSpPr>
            <p:nvPr/>
          </p:nvSpPr>
          <p:spPr bwMode="auto">
            <a:xfrm>
              <a:off x="4832350" y="3309938"/>
              <a:ext cx="697627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学习能力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80" name="Rectangle 36"/>
            <p:cNvSpPr>
              <a:spLocks noChangeArrowheads="1"/>
            </p:cNvSpPr>
            <p:nvPr/>
          </p:nvSpPr>
          <p:spPr bwMode="auto">
            <a:xfrm>
              <a:off x="4832350" y="3851275"/>
              <a:ext cx="954107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团队协作能力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567238" y="2343150"/>
            <a:ext cx="0" cy="2087563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68313" y="2257425"/>
            <a:ext cx="3730625" cy="2330450"/>
            <a:chOff x="468313" y="2257425"/>
            <a:chExt cx="3730625" cy="2330450"/>
          </a:xfrm>
        </p:grpSpPr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1173163" y="2376488"/>
              <a:ext cx="1968500" cy="19669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0" name="Oval 6"/>
            <p:cNvSpPr>
              <a:spLocks noChangeArrowheads="1"/>
            </p:cNvSpPr>
            <p:nvPr/>
          </p:nvSpPr>
          <p:spPr bwMode="auto">
            <a:xfrm>
              <a:off x="1944688" y="2552700"/>
              <a:ext cx="238125" cy="23812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2295525" y="2257425"/>
              <a:ext cx="238125" cy="2381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Oval 8"/>
            <p:cNvSpPr>
              <a:spLocks noChangeArrowheads="1"/>
            </p:cNvSpPr>
            <p:nvPr/>
          </p:nvSpPr>
          <p:spPr bwMode="auto">
            <a:xfrm>
              <a:off x="1644650" y="2581275"/>
              <a:ext cx="142875" cy="1428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3" name="Oval 9"/>
            <p:cNvSpPr>
              <a:spLocks noChangeArrowheads="1"/>
            </p:cNvSpPr>
            <p:nvPr/>
          </p:nvSpPr>
          <p:spPr bwMode="auto">
            <a:xfrm>
              <a:off x="2990850" y="2892425"/>
              <a:ext cx="238125" cy="2381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" name="Oval 10"/>
            <p:cNvSpPr>
              <a:spLocks noChangeArrowheads="1"/>
            </p:cNvSpPr>
            <p:nvPr/>
          </p:nvSpPr>
          <p:spPr bwMode="auto">
            <a:xfrm>
              <a:off x="3273425" y="3162300"/>
              <a:ext cx="165100" cy="166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" name="Oval 11"/>
            <p:cNvSpPr>
              <a:spLocks noChangeArrowheads="1"/>
            </p:cNvSpPr>
            <p:nvPr/>
          </p:nvSpPr>
          <p:spPr bwMode="auto">
            <a:xfrm>
              <a:off x="3500438" y="3714750"/>
              <a:ext cx="163512" cy="16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Oval 12"/>
            <p:cNvSpPr>
              <a:spLocks noChangeArrowheads="1"/>
            </p:cNvSpPr>
            <p:nvPr/>
          </p:nvSpPr>
          <p:spPr bwMode="auto">
            <a:xfrm>
              <a:off x="2760663" y="3779838"/>
              <a:ext cx="434975" cy="4318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Oval 13"/>
            <p:cNvSpPr>
              <a:spLocks noChangeArrowheads="1"/>
            </p:cNvSpPr>
            <p:nvPr/>
          </p:nvSpPr>
          <p:spPr bwMode="auto">
            <a:xfrm>
              <a:off x="1620838" y="4157663"/>
              <a:ext cx="147637" cy="1460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Oval 14"/>
            <p:cNvSpPr>
              <a:spLocks noChangeArrowheads="1"/>
            </p:cNvSpPr>
            <p:nvPr/>
          </p:nvSpPr>
          <p:spPr bwMode="auto">
            <a:xfrm>
              <a:off x="2041525" y="4083050"/>
              <a:ext cx="153988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9" name="Oval 15"/>
            <p:cNvSpPr>
              <a:spLocks noChangeArrowheads="1"/>
            </p:cNvSpPr>
            <p:nvPr/>
          </p:nvSpPr>
          <p:spPr bwMode="auto">
            <a:xfrm>
              <a:off x="2514600" y="4373563"/>
              <a:ext cx="212725" cy="2143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0" name="Oval 16"/>
            <p:cNvSpPr>
              <a:spLocks noChangeArrowheads="1"/>
            </p:cNvSpPr>
            <p:nvPr/>
          </p:nvSpPr>
          <p:spPr bwMode="auto">
            <a:xfrm>
              <a:off x="628650" y="3763963"/>
              <a:ext cx="403225" cy="4048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1" name="Oval 17"/>
            <p:cNvSpPr>
              <a:spLocks noChangeArrowheads="1"/>
            </p:cNvSpPr>
            <p:nvPr/>
          </p:nvSpPr>
          <p:spPr bwMode="auto">
            <a:xfrm>
              <a:off x="468313" y="4233863"/>
              <a:ext cx="176212" cy="1762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2" name="Oval 18"/>
            <p:cNvSpPr>
              <a:spLocks noChangeArrowheads="1"/>
            </p:cNvSpPr>
            <p:nvPr/>
          </p:nvSpPr>
          <p:spPr bwMode="auto">
            <a:xfrm>
              <a:off x="546100" y="2747963"/>
              <a:ext cx="801688" cy="8001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3" name="Oval 19"/>
            <p:cNvSpPr>
              <a:spLocks noChangeArrowheads="1"/>
            </p:cNvSpPr>
            <p:nvPr/>
          </p:nvSpPr>
          <p:spPr bwMode="auto">
            <a:xfrm>
              <a:off x="3389313" y="2338388"/>
              <a:ext cx="809625" cy="809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Freeform 20"/>
            <p:cNvSpPr>
              <a:spLocks noEditPoints="1"/>
            </p:cNvSpPr>
            <p:nvPr/>
          </p:nvSpPr>
          <p:spPr bwMode="auto">
            <a:xfrm>
              <a:off x="806450" y="2895600"/>
              <a:ext cx="293688" cy="471488"/>
            </a:xfrm>
            <a:custGeom>
              <a:avLst/>
              <a:gdLst>
                <a:gd name="T0" fmla="*/ 100 w 123"/>
                <a:gd name="T1" fmla="*/ 187 h 198"/>
                <a:gd name="T2" fmla="*/ 96 w 123"/>
                <a:gd name="T3" fmla="*/ 156 h 198"/>
                <a:gd name="T4" fmla="*/ 111 w 123"/>
                <a:gd name="T5" fmla="*/ 78 h 198"/>
                <a:gd name="T6" fmla="*/ 74 w 123"/>
                <a:gd name="T7" fmla="*/ 48 h 198"/>
                <a:gd name="T8" fmla="*/ 59 w 123"/>
                <a:gd name="T9" fmla="*/ 38 h 198"/>
                <a:gd name="T10" fmla="*/ 56 w 123"/>
                <a:gd name="T11" fmla="*/ 20 h 198"/>
                <a:gd name="T12" fmla="*/ 52 w 123"/>
                <a:gd name="T13" fmla="*/ 16 h 198"/>
                <a:gd name="T14" fmla="*/ 50 w 123"/>
                <a:gd name="T15" fmla="*/ 10 h 198"/>
                <a:gd name="T16" fmla="*/ 47 w 123"/>
                <a:gd name="T17" fmla="*/ 7 h 198"/>
                <a:gd name="T18" fmla="*/ 44 w 123"/>
                <a:gd name="T19" fmla="*/ 0 h 198"/>
                <a:gd name="T20" fmla="*/ 36 w 123"/>
                <a:gd name="T21" fmla="*/ 2 h 198"/>
                <a:gd name="T22" fmla="*/ 33 w 123"/>
                <a:gd name="T23" fmla="*/ 10 h 198"/>
                <a:gd name="T24" fmla="*/ 30 w 123"/>
                <a:gd name="T25" fmla="*/ 12 h 198"/>
                <a:gd name="T26" fmla="*/ 27 w 123"/>
                <a:gd name="T27" fmla="*/ 20 h 198"/>
                <a:gd name="T28" fmla="*/ 23 w 123"/>
                <a:gd name="T29" fmla="*/ 23 h 198"/>
                <a:gd name="T30" fmla="*/ 26 w 123"/>
                <a:gd name="T31" fmla="*/ 97 h 198"/>
                <a:gd name="T32" fmla="*/ 30 w 123"/>
                <a:gd name="T33" fmla="*/ 99 h 198"/>
                <a:gd name="T34" fmla="*/ 37 w 123"/>
                <a:gd name="T35" fmla="*/ 117 h 198"/>
                <a:gd name="T36" fmla="*/ 52 w 123"/>
                <a:gd name="T37" fmla="*/ 110 h 198"/>
                <a:gd name="T38" fmla="*/ 54 w 123"/>
                <a:gd name="T39" fmla="*/ 97 h 198"/>
                <a:gd name="T40" fmla="*/ 59 w 123"/>
                <a:gd name="T41" fmla="*/ 95 h 198"/>
                <a:gd name="T42" fmla="*/ 62 w 123"/>
                <a:gd name="T43" fmla="*/ 79 h 198"/>
                <a:gd name="T44" fmla="*/ 76 w 123"/>
                <a:gd name="T45" fmla="*/ 78 h 198"/>
                <a:gd name="T46" fmla="*/ 59 w 123"/>
                <a:gd name="T47" fmla="*/ 140 h 198"/>
                <a:gd name="T48" fmla="*/ 10 w 123"/>
                <a:gd name="T49" fmla="*/ 140 h 198"/>
                <a:gd name="T50" fmla="*/ 8 w 123"/>
                <a:gd name="T51" fmla="*/ 147 h 198"/>
                <a:gd name="T52" fmla="*/ 15 w 123"/>
                <a:gd name="T53" fmla="*/ 149 h 198"/>
                <a:gd name="T54" fmla="*/ 31 w 123"/>
                <a:gd name="T55" fmla="*/ 159 h 198"/>
                <a:gd name="T56" fmla="*/ 54 w 123"/>
                <a:gd name="T57" fmla="*/ 169 h 198"/>
                <a:gd name="T58" fmla="*/ 51 w 123"/>
                <a:gd name="T59" fmla="*/ 187 h 198"/>
                <a:gd name="T60" fmla="*/ 2 w 123"/>
                <a:gd name="T61" fmla="*/ 187 h 198"/>
                <a:gd name="T62" fmla="*/ 0 w 123"/>
                <a:gd name="T63" fmla="*/ 190 h 198"/>
                <a:gd name="T64" fmla="*/ 3 w 123"/>
                <a:gd name="T65" fmla="*/ 198 h 198"/>
                <a:gd name="T66" fmla="*/ 114 w 123"/>
                <a:gd name="T67" fmla="*/ 195 h 198"/>
                <a:gd name="T68" fmla="*/ 111 w 123"/>
                <a:gd name="T69" fmla="*/ 187 h 198"/>
                <a:gd name="T70" fmla="*/ 51 w 123"/>
                <a:gd name="T71" fmla="*/ 60 h 198"/>
                <a:gd name="T72" fmla="*/ 67 w 123"/>
                <a:gd name="T73" fmla="*/ 6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" h="198">
                  <a:moveTo>
                    <a:pt x="111" y="187"/>
                  </a:moveTo>
                  <a:cubicBezTo>
                    <a:pt x="100" y="187"/>
                    <a:pt x="100" y="187"/>
                    <a:pt x="100" y="187"/>
                  </a:cubicBezTo>
                  <a:cubicBezTo>
                    <a:pt x="98" y="187"/>
                    <a:pt x="96" y="186"/>
                    <a:pt x="96" y="184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4"/>
                    <a:pt x="97" y="152"/>
                    <a:pt x="99" y="150"/>
                  </a:cubicBezTo>
                  <a:cubicBezTo>
                    <a:pt x="120" y="131"/>
                    <a:pt x="123" y="101"/>
                    <a:pt x="111" y="78"/>
                  </a:cubicBezTo>
                  <a:cubicBezTo>
                    <a:pt x="105" y="65"/>
                    <a:pt x="93" y="55"/>
                    <a:pt x="78" y="50"/>
                  </a:cubicBezTo>
                  <a:cubicBezTo>
                    <a:pt x="76" y="50"/>
                    <a:pt x="75" y="49"/>
                    <a:pt x="74" y="48"/>
                  </a:cubicBezTo>
                  <a:cubicBezTo>
                    <a:pt x="71" y="44"/>
                    <a:pt x="67" y="42"/>
                    <a:pt x="62" y="41"/>
                  </a:cubicBezTo>
                  <a:cubicBezTo>
                    <a:pt x="60" y="41"/>
                    <a:pt x="59" y="39"/>
                    <a:pt x="59" y="38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1"/>
                    <a:pt x="58" y="20"/>
                    <a:pt x="56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2" y="18"/>
                    <a:pt x="52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1"/>
                    <a:pt x="51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7" y="9"/>
                    <a:pt x="47" y="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0"/>
                    <a:pt x="4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5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10"/>
                    <a:pt x="30" y="11"/>
                    <a:pt x="30" y="1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8"/>
                    <a:pt x="29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5" y="20"/>
                    <a:pt x="23" y="21"/>
                    <a:pt x="23" y="23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23" y="96"/>
                    <a:pt x="24" y="97"/>
                    <a:pt x="26" y="97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9" y="97"/>
                    <a:pt x="30" y="98"/>
                    <a:pt x="30" y="9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0" y="114"/>
                    <a:pt x="33" y="117"/>
                    <a:pt x="37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9" y="117"/>
                    <a:pt x="52" y="114"/>
                    <a:pt x="52" y="110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8"/>
                    <a:pt x="53" y="97"/>
                    <a:pt x="54" y="9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8" y="97"/>
                    <a:pt x="59" y="96"/>
                    <a:pt x="59" y="95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1"/>
                    <a:pt x="60" y="80"/>
                    <a:pt x="62" y="79"/>
                  </a:cubicBezTo>
                  <a:cubicBezTo>
                    <a:pt x="64" y="79"/>
                    <a:pt x="66" y="78"/>
                    <a:pt x="68" y="77"/>
                  </a:cubicBezTo>
                  <a:cubicBezTo>
                    <a:pt x="71" y="76"/>
                    <a:pt x="73" y="76"/>
                    <a:pt x="76" y="78"/>
                  </a:cubicBezTo>
                  <a:cubicBezTo>
                    <a:pt x="84" y="82"/>
                    <a:pt x="89" y="90"/>
                    <a:pt x="91" y="98"/>
                  </a:cubicBezTo>
                  <a:cubicBezTo>
                    <a:pt x="96" y="117"/>
                    <a:pt x="84" y="140"/>
                    <a:pt x="59" y="140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9" y="140"/>
                    <a:pt x="8" y="141"/>
                    <a:pt x="8" y="142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9" y="149"/>
                    <a:pt x="10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7" y="149"/>
                    <a:pt x="18" y="150"/>
                    <a:pt x="20" y="151"/>
                  </a:cubicBezTo>
                  <a:cubicBezTo>
                    <a:pt x="23" y="154"/>
                    <a:pt x="27" y="156"/>
                    <a:pt x="31" y="159"/>
                  </a:cubicBezTo>
                  <a:cubicBezTo>
                    <a:pt x="37" y="162"/>
                    <a:pt x="44" y="164"/>
                    <a:pt x="51" y="165"/>
                  </a:cubicBezTo>
                  <a:cubicBezTo>
                    <a:pt x="53" y="166"/>
                    <a:pt x="54" y="167"/>
                    <a:pt x="54" y="169"/>
                  </a:cubicBezTo>
                  <a:cubicBezTo>
                    <a:pt x="54" y="184"/>
                    <a:pt x="54" y="184"/>
                    <a:pt x="54" y="184"/>
                  </a:cubicBezTo>
                  <a:cubicBezTo>
                    <a:pt x="54" y="186"/>
                    <a:pt x="53" y="187"/>
                    <a:pt x="51" y="187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3" y="187"/>
                    <a:pt x="2" y="187"/>
                    <a:pt x="2" y="187"/>
                  </a:cubicBezTo>
                  <a:cubicBezTo>
                    <a:pt x="1" y="187"/>
                    <a:pt x="0" y="188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7"/>
                    <a:pt x="1" y="198"/>
                    <a:pt x="3" y="198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2" y="198"/>
                    <a:pt x="114" y="197"/>
                    <a:pt x="114" y="195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4" y="189"/>
                    <a:pt x="112" y="187"/>
                    <a:pt x="111" y="187"/>
                  </a:cubicBezTo>
                  <a:close/>
                  <a:moveTo>
                    <a:pt x="59" y="68"/>
                  </a:moveTo>
                  <a:cubicBezTo>
                    <a:pt x="55" y="68"/>
                    <a:pt x="51" y="65"/>
                    <a:pt x="51" y="60"/>
                  </a:cubicBezTo>
                  <a:cubicBezTo>
                    <a:pt x="51" y="56"/>
                    <a:pt x="55" y="52"/>
                    <a:pt x="59" y="52"/>
                  </a:cubicBezTo>
                  <a:cubicBezTo>
                    <a:pt x="64" y="52"/>
                    <a:pt x="67" y="56"/>
                    <a:pt x="67" y="60"/>
                  </a:cubicBezTo>
                  <a:cubicBezTo>
                    <a:pt x="67" y="65"/>
                    <a:pt x="64" y="68"/>
                    <a:pt x="59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Freeform 21"/>
            <p:cNvSpPr>
              <a:spLocks noEditPoints="1"/>
            </p:cNvSpPr>
            <p:nvPr/>
          </p:nvSpPr>
          <p:spPr bwMode="auto">
            <a:xfrm>
              <a:off x="3654425" y="2576513"/>
              <a:ext cx="282575" cy="333375"/>
            </a:xfrm>
            <a:custGeom>
              <a:avLst/>
              <a:gdLst>
                <a:gd name="T0" fmla="*/ 78 w 119"/>
                <a:gd name="T1" fmla="*/ 9 h 140"/>
                <a:gd name="T2" fmla="*/ 86 w 119"/>
                <a:gd name="T3" fmla="*/ 1 h 140"/>
                <a:gd name="T4" fmla="*/ 56 w 119"/>
                <a:gd name="T5" fmla="*/ 127 h 140"/>
                <a:gd name="T6" fmla="*/ 89 w 119"/>
                <a:gd name="T7" fmla="*/ 132 h 140"/>
                <a:gd name="T8" fmla="*/ 89 w 119"/>
                <a:gd name="T9" fmla="*/ 140 h 140"/>
                <a:gd name="T10" fmla="*/ 14 w 119"/>
                <a:gd name="T11" fmla="*/ 134 h 140"/>
                <a:gd name="T12" fmla="*/ 49 w 119"/>
                <a:gd name="T13" fmla="*/ 129 h 140"/>
                <a:gd name="T14" fmla="*/ 24 w 119"/>
                <a:gd name="T15" fmla="*/ 118 h 140"/>
                <a:gd name="T16" fmla="*/ 26 w 119"/>
                <a:gd name="T17" fmla="*/ 103 h 140"/>
                <a:gd name="T18" fmla="*/ 84 w 119"/>
                <a:gd name="T19" fmla="*/ 16 h 140"/>
                <a:gd name="T20" fmla="*/ 35 w 119"/>
                <a:gd name="T21" fmla="*/ 107 h 140"/>
                <a:gd name="T22" fmla="*/ 31 w 119"/>
                <a:gd name="T23" fmla="*/ 112 h 140"/>
                <a:gd name="T24" fmla="*/ 111 w 119"/>
                <a:gd name="T25" fmla="*/ 58 h 140"/>
                <a:gd name="T26" fmla="*/ 84 w 119"/>
                <a:gd name="T27" fmla="*/ 11 h 140"/>
                <a:gd name="T28" fmla="*/ 81 w 119"/>
                <a:gd name="T29" fmla="*/ 61 h 140"/>
                <a:gd name="T30" fmla="*/ 92 w 119"/>
                <a:gd name="T31" fmla="*/ 56 h 140"/>
                <a:gd name="T32" fmla="*/ 97 w 119"/>
                <a:gd name="T33" fmla="*/ 49 h 140"/>
                <a:gd name="T34" fmla="*/ 98 w 119"/>
                <a:gd name="T35" fmla="*/ 59 h 140"/>
                <a:gd name="T36" fmla="*/ 97 w 119"/>
                <a:gd name="T37" fmla="*/ 63 h 140"/>
                <a:gd name="T38" fmla="*/ 97 w 119"/>
                <a:gd name="T39" fmla="*/ 65 h 140"/>
                <a:gd name="T40" fmla="*/ 92 w 119"/>
                <a:gd name="T41" fmla="*/ 62 h 140"/>
                <a:gd name="T42" fmla="*/ 94 w 119"/>
                <a:gd name="T43" fmla="*/ 68 h 140"/>
                <a:gd name="T44" fmla="*/ 52 w 119"/>
                <a:gd name="T45" fmla="*/ 103 h 140"/>
                <a:gd name="T46" fmla="*/ 66 w 119"/>
                <a:gd name="T47" fmla="*/ 15 h 140"/>
                <a:gd name="T48" fmla="*/ 48 w 119"/>
                <a:gd name="T49" fmla="*/ 25 h 140"/>
                <a:gd name="T50" fmla="*/ 38 w 119"/>
                <a:gd name="T51" fmla="*/ 34 h 140"/>
                <a:gd name="T52" fmla="*/ 33 w 119"/>
                <a:gd name="T53" fmla="*/ 43 h 140"/>
                <a:gd name="T54" fmla="*/ 31 w 119"/>
                <a:gd name="T55" fmla="*/ 47 h 140"/>
                <a:gd name="T56" fmla="*/ 37 w 119"/>
                <a:gd name="T57" fmla="*/ 47 h 140"/>
                <a:gd name="T58" fmla="*/ 47 w 119"/>
                <a:gd name="T59" fmla="*/ 43 h 140"/>
                <a:gd name="T60" fmla="*/ 52 w 119"/>
                <a:gd name="T61" fmla="*/ 49 h 140"/>
                <a:gd name="T62" fmla="*/ 42 w 119"/>
                <a:gd name="T63" fmla="*/ 47 h 140"/>
                <a:gd name="T64" fmla="*/ 32 w 119"/>
                <a:gd name="T65" fmla="*/ 53 h 140"/>
                <a:gd name="T66" fmla="*/ 33 w 119"/>
                <a:gd name="T67" fmla="*/ 71 h 140"/>
                <a:gd name="T68" fmla="*/ 45 w 119"/>
                <a:gd name="T69" fmla="*/ 71 h 140"/>
                <a:gd name="T70" fmla="*/ 61 w 119"/>
                <a:gd name="T71" fmla="*/ 83 h 140"/>
                <a:gd name="T72" fmla="*/ 63 w 119"/>
                <a:gd name="T73" fmla="*/ 62 h 140"/>
                <a:gd name="T74" fmla="*/ 56 w 119"/>
                <a:gd name="T75" fmla="*/ 53 h 140"/>
                <a:gd name="T76" fmla="*/ 68 w 119"/>
                <a:gd name="T77" fmla="*/ 53 h 140"/>
                <a:gd name="T78" fmla="*/ 64 w 119"/>
                <a:gd name="T79" fmla="*/ 49 h 140"/>
                <a:gd name="T80" fmla="*/ 79 w 119"/>
                <a:gd name="T81" fmla="*/ 61 h 140"/>
                <a:gd name="T82" fmla="*/ 64 w 119"/>
                <a:gd name="T83" fmla="*/ 82 h 140"/>
                <a:gd name="T84" fmla="*/ 67 w 119"/>
                <a:gd name="T85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9" h="140">
                  <a:moveTo>
                    <a:pt x="52" y="5"/>
                  </a:moveTo>
                  <a:cubicBezTo>
                    <a:pt x="60" y="5"/>
                    <a:pt x="68" y="7"/>
                    <a:pt x="75" y="10"/>
                  </a:cubicBezTo>
                  <a:cubicBezTo>
                    <a:pt x="76" y="11"/>
                    <a:pt x="78" y="10"/>
                    <a:pt x="78" y="9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3" y="1"/>
                    <a:pt x="84" y="0"/>
                    <a:pt x="86" y="1"/>
                  </a:cubicBezTo>
                  <a:cubicBezTo>
                    <a:pt x="105" y="12"/>
                    <a:pt x="119" y="34"/>
                    <a:pt x="119" y="58"/>
                  </a:cubicBezTo>
                  <a:cubicBezTo>
                    <a:pt x="119" y="92"/>
                    <a:pt x="92" y="121"/>
                    <a:pt x="59" y="124"/>
                  </a:cubicBezTo>
                  <a:cubicBezTo>
                    <a:pt x="57" y="124"/>
                    <a:pt x="56" y="125"/>
                    <a:pt x="56" y="127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56" y="131"/>
                    <a:pt x="57" y="132"/>
                    <a:pt x="59" y="132"/>
                  </a:cubicBezTo>
                  <a:cubicBezTo>
                    <a:pt x="89" y="132"/>
                    <a:pt x="89" y="132"/>
                    <a:pt x="89" y="132"/>
                  </a:cubicBezTo>
                  <a:cubicBezTo>
                    <a:pt x="90" y="132"/>
                    <a:pt x="91" y="133"/>
                    <a:pt x="91" y="134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9"/>
                    <a:pt x="90" y="140"/>
                    <a:pt x="89" y="140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5" y="140"/>
                    <a:pt x="14" y="139"/>
                    <a:pt x="14" y="137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4" y="133"/>
                    <a:pt x="15" y="132"/>
                    <a:pt x="1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8" y="132"/>
                    <a:pt x="49" y="131"/>
                    <a:pt x="49" y="129"/>
                  </a:cubicBezTo>
                  <a:cubicBezTo>
                    <a:pt x="49" y="127"/>
                    <a:pt x="49" y="127"/>
                    <a:pt x="49" y="127"/>
                  </a:cubicBezTo>
                  <a:cubicBezTo>
                    <a:pt x="49" y="125"/>
                    <a:pt x="48" y="124"/>
                    <a:pt x="46" y="124"/>
                  </a:cubicBezTo>
                  <a:cubicBezTo>
                    <a:pt x="39" y="123"/>
                    <a:pt x="31" y="121"/>
                    <a:pt x="24" y="118"/>
                  </a:cubicBezTo>
                  <a:cubicBezTo>
                    <a:pt x="23" y="117"/>
                    <a:pt x="22" y="115"/>
                    <a:pt x="23" y="11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5"/>
                    <a:pt x="27" y="104"/>
                    <a:pt x="26" y="103"/>
                  </a:cubicBezTo>
                  <a:cubicBezTo>
                    <a:pt x="10" y="94"/>
                    <a:pt x="0" y="77"/>
                    <a:pt x="0" y="58"/>
                  </a:cubicBezTo>
                  <a:cubicBezTo>
                    <a:pt x="0" y="29"/>
                    <a:pt x="24" y="5"/>
                    <a:pt x="52" y="5"/>
                  </a:cubicBezTo>
                  <a:close/>
                  <a:moveTo>
                    <a:pt x="84" y="16"/>
                  </a:moveTo>
                  <a:cubicBezTo>
                    <a:pt x="97" y="25"/>
                    <a:pt x="105" y="41"/>
                    <a:pt x="105" y="58"/>
                  </a:cubicBezTo>
                  <a:cubicBezTo>
                    <a:pt x="105" y="87"/>
                    <a:pt x="81" y="110"/>
                    <a:pt x="52" y="110"/>
                  </a:cubicBezTo>
                  <a:cubicBezTo>
                    <a:pt x="46" y="110"/>
                    <a:pt x="41" y="109"/>
                    <a:pt x="35" y="107"/>
                  </a:cubicBezTo>
                  <a:cubicBezTo>
                    <a:pt x="34" y="107"/>
                    <a:pt x="33" y="108"/>
                    <a:pt x="33" y="109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1" y="111"/>
                    <a:pt x="31" y="112"/>
                    <a:pt x="31" y="112"/>
                  </a:cubicBezTo>
                  <a:cubicBezTo>
                    <a:pt x="32" y="113"/>
                    <a:pt x="32" y="113"/>
                    <a:pt x="33" y="114"/>
                  </a:cubicBezTo>
                  <a:cubicBezTo>
                    <a:pt x="39" y="116"/>
                    <a:pt x="46" y="117"/>
                    <a:pt x="52" y="117"/>
                  </a:cubicBezTo>
                  <a:cubicBezTo>
                    <a:pt x="85" y="117"/>
                    <a:pt x="111" y="91"/>
                    <a:pt x="111" y="58"/>
                  </a:cubicBezTo>
                  <a:cubicBezTo>
                    <a:pt x="111" y="38"/>
                    <a:pt x="102" y="21"/>
                    <a:pt x="87" y="10"/>
                  </a:cubicBezTo>
                  <a:cubicBezTo>
                    <a:pt x="87" y="10"/>
                    <a:pt x="86" y="10"/>
                    <a:pt x="85" y="10"/>
                  </a:cubicBezTo>
                  <a:cubicBezTo>
                    <a:pt x="85" y="10"/>
                    <a:pt x="84" y="10"/>
                    <a:pt x="84" y="11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4"/>
                    <a:pt x="83" y="15"/>
                    <a:pt x="84" y="16"/>
                  </a:cubicBezTo>
                  <a:close/>
                  <a:moveTo>
                    <a:pt x="81" y="61"/>
                  </a:moveTo>
                  <a:cubicBezTo>
                    <a:pt x="81" y="57"/>
                    <a:pt x="82" y="54"/>
                    <a:pt x="83" y="51"/>
                  </a:cubicBezTo>
                  <a:cubicBezTo>
                    <a:pt x="83" y="49"/>
                    <a:pt x="84" y="49"/>
                    <a:pt x="85" y="51"/>
                  </a:cubicBezTo>
                  <a:cubicBezTo>
                    <a:pt x="87" y="53"/>
                    <a:pt x="90" y="54"/>
                    <a:pt x="92" y="56"/>
                  </a:cubicBezTo>
                  <a:cubicBezTo>
                    <a:pt x="94" y="58"/>
                    <a:pt x="94" y="58"/>
                    <a:pt x="94" y="55"/>
                  </a:cubicBezTo>
                  <a:cubicBezTo>
                    <a:pt x="94" y="53"/>
                    <a:pt x="95" y="51"/>
                    <a:pt x="95" y="49"/>
                  </a:cubicBezTo>
                  <a:cubicBezTo>
                    <a:pt x="96" y="48"/>
                    <a:pt x="97" y="48"/>
                    <a:pt x="97" y="49"/>
                  </a:cubicBezTo>
                  <a:cubicBezTo>
                    <a:pt x="97" y="52"/>
                    <a:pt x="98" y="55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9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6" y="62"/>
                    <a:pt x="96" y="62"/>
                    <a:pt x="97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3"/>
                    <a:pt x="98" y="63"/>
                    <a:pt x="97" y="63"/>
                  </a:cubicBezTo>
                  <a:cubicBezTo>
                    <a:pt x="97" y="64"/>
                    <a:pt x="97" y="64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65"/>
                    <a:pt x="94" y="65"/>
                    <a:pt x="93" y="64"/>
                  </a:cubicBezTo>
                  <a:cubicBezTo>
                    <a:pt x="93" y="63"/>
                    <a:pt x="93" y="63"/>
                    <a:pt x="92" y="62"/>
                  </a:cubicBezTo>
                  <a:cubicBezTo>
                    <a:pt x="89" y="56"/>
                    <a:pt x="89" y="55"/>
                    <a:pt x="91" y="63"/>
                  </a:cubicBezTo>
                  <a:cubicBezTo>
                    <a:pt x="92" y="64"/>
                    <a:pt x="92" y="66"/>
                    <a:pt x="92" y="66"/>
                  </a:cubicBezTo>
                  <a:cubicBezTo>
                    <a:pt x="93" y="68"/>
                    <a:pt x="93" y="68"/>
                    <a:pt x="94" y="68"/>
                  </a:cubicBezTo>
                  <a:cubicBezTo>
                    <a:pt x="95" y="68"/>
                    <a:pt x="95" y="68"/>
                    <a:pt x="96" y="68"/>
                  </a:cubicBezTo>
                  <a:cubicBezTo>
                    <a:pt x="96" y="68"/>
                    <a:pt x="97" y="68"/>
                    <a:pt x="96" y="69"/>
                  </a:cubicBezTo>
                  <a:cubicBezTo>
                    <a:pt x="92" y="89"/>
                    <a:pt x="74" y="103"/>
                    <a:pt x="52" y="103"/>
                  </a:cubicBezTo>
                  <a:cubicBezTo>
                    <a:pt x="27" y="103"/>
                    <a:pt x="7" y="83"/>
                    <a:pt x="7" y="58"/>
                  </a:cubicBezTo>
                  <a:cubicBezTo>
                    <a:pt x="7" y="33"/>
                    <a:pt x="27" y="13"/>
                    <a:pt x="52" y="13"/>
                  </a:cubicBezTo>
                  <a:cubicBezTo>
                    <a:pt x="57" y="13"/>
                    <a:pt x="62" y="13"/>
                    <a:pt x="66" y="15"/>
                  </a:cubicBezTo>
                  <a:cubicBezTo>
                    <a:pt x="67" y="15"/>
                    <a:pt x="67" y="16"/>
                    <a:pt x="66" y="16"/>
                  </a:cubicBezTo>
                  <a:cubicBezTo>
                    <a:pt x="62" y="19"/>
                    <a:pt x="57" y="21"/>
                    <a:pt x="52" y="24"/>
                  </a:cubicBezTo>
                  <a:cubicBezTo>
                    <a:pt x="50" y="25"/>
                    <a:pt x="50" y="25"/>
                    <a:pt x="48" y="25"/>
                  </a:cubicBezTo>
                  <a:cubicBezTo>
                    <a:pt x="46" y="25"/>
                    <a:pt x="43" y="26"/>
                    <a:pt x="41" y="26"/>
                  </a:cubicBezTo>
                  <a:cubicBezTo>
                    <a:pt x="39" y="26"/>
                    <a:pt x="39" y="26"/>
                    <a:pt x="39" y="27"/>
                  </a:cubicBezTo>
                  <a:cubicBezTo>
                    <a:pt x="39" y="30"/>
                    <a:pt x="38" y="32"/>
                    <a:pt x="38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40"/>
                    <a:pt x="35" y="42"/>
                  </a:cubicBezTo>
                  <a:cubicBezTo>
                    <a:pt x="34" y="43"/>
                    <a:pt x="34" y="43"/>
                    <a:pt x="33" y="43"/>
                  </a:cubicBezTo>
                  <a:cubicBezTo>
                    <a:pt x="33" y="43"/>
                    <a:pt x="33" y="44"/>
                    <a:pt x="32" y="44"/>
                  </a:cubicBezTo>
                  <a:cubicBezTo>
                    <a:pt x="31" y="44"/>
                    <a:pt x="31" y="44"/>
                    <a:pt x="31" y="45"/>
                  </a:cubicBezTo>
                  <a:cubicBezTo>
                    <a:pt x="31" y="46"/>
                    <a:pt x="31" y="47"/>
                    <a:pt x="31" y="47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6" y="48"/>
                    <a:pt x="36" y="48"/>
                    <a:pt x="37" y="47"/>
                  </a:cubicBezTo>
                  <a:cubicBezTo>
                    <a:pt x="38" y="46"/>
                    <a:pt x="39" y="44"/>
                    <a:pt x="40" y="43"/>
                  </a:cubicBezTo>
                  <a:cubicBezTo>
                    <a:pt x="40" y="42"/>
                    <a:pt x="40" y="42"/>
                    <a:pt x="42" y="42"/>
                  </a:cubicBezTo>
                  <a:cubicBezTo>
                    <a:pt x="43" y="43"/>
                    <a:pt x="45" y="43"/>
                    <a:pt x="47" y="43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50" y="46"/>
                    <a:pt x="51" y="47"/>
                    <a:pt x="52" y="48"/>
                  </a:cubicBezTo>
                  <a:cubicBezTo>
                    <a:pt x="53" y="49"/>
                    <a:pt x="53" y="49"/>
                    <a:pt x="52" y="49"/>
                  </a:cubicBezTo>
                  <a:cubicBezTo>
                    <a:pt x="50" y="49"/>
                    <a:pt x="49" y="49"/>
                    <a:pt x="47" y="50"/>
                  </a:cubicBezTo>
                  <a:cubicBezTo>
                    <a:pt x="46" y="50"/>
                    <a:pt x="46" y="50"/>
                    <a:pt x="45" y="49"/>
                  </a:cubicBezTo>
                  <a:cubicBezTo>
                    <a:pt x="44" y="49"/>
                    <a:pt x="43" y="48"/>
                    <a:pt x="42" y="47"/>
                  </a:cubicBezTo>
                  <a:cubicBezTo>
                    <a:pt x="42" y="47"/>
                    <a:pt x="41" y="47"/>
                    <a:pt x="40" y="47"/>
                  </a:cubicBezTo>
                  <a:cubicBezTo>
                    <a:pt x="38" y="48"/>
                    <a:pt x="36" y="49"/>
                    <a:pt x="34" y="50"/>
                  </a:cubicBezTo>
                  <a:cubicBezTo>
                    <a:pt x="33" y="51"/>
                    <a:pt x="32" y="51"/>
                    <a:pt x="32" y="53"/>
                  </a:cubicBezTo>
                  <a:cubicBezTo>
                    <a:pt x="31" y="56"/>
                    <a:pt x="30" y="59"/>
                    <a:pt x="29" y="62"/>
                  </a:cubicBezTo>
                  <a:cubicBezTo>
                    <a:pt x="29" y="64"/>
                    <a:pt x="29" y="64"/>
                    <a:pt x="30" y="65"/>
                  </a:cubicBezTo>
                  <a:cubicBezTo>
                    <a:pt x="31" y="67"/>
                    <a:pt x="32" y="69"/>
                    <a:pt x="33" y="71"/>
                  </a:cubicBezTo>
                  <a:cubicBezTo>
                    <a:pt x="34" y="72"/>
                    <a:pt x="34" y="72"/>
                    <a:pt x="36" y="71"/>
                  </a:cubicBezTo>
                  <a:cubicBezTo>
                    <a:pt x="38" y="71"/>
                    <a:pt x="40" y="70"/>
                    <a:pt x="43" y="70"/>
                  </a:cubicBezTo>
                  <a:cubicBezTo>
                    <a:pt x="44" y="70"/>
                    <a:pt x="44" y="70"/>
                    <a:pt x="45" y="71"/>
                  </a:cubicBezTo>
                  <a:cubicBezTo>
                    <a:pt x="48" y="79"/>
                    <a:pt x="50" y="87"/>
                    <a:pt x="53" y="95"/>
                  </a:cubicBezTo>
                  <a:cubicBezTo>
                    <a:pt x="54" y="97"/>
                    <a:pt x="54" y="97"/>
                    <a:pt x="55" y="95"/>
                  </a:cubicBezTo>
                  <a:cubicBezTo>
                    <a:pt x="57" y="91"/>
                    <a:pt x="59" y="87"/>
                    <a:pt x="61" y="83"/>
                  </a:cubicBezTo>
                  <a:cubicBezTo>
                    <a:pt x="63" y="82"/>
                    <a:pt x="63" y="81"/>
                    <a:pt x="63" y="79"/>
                  </a:cubicBezTo>
                  <a:cubicBezTo>
                    <a:pt x="64" y="74"/>
                    <a:pt x="64" y="69"/>
                    <a:pt x="65" y="65"/>
                  </a:cubicBezTo>
                  <a:cubicBezTo>
                    <a:pt x="65" y="62"/>
                    <a:pt x="65" y="62"/>
                    <a:pt x="63" y="62"/>
                  </a:cubicBezTo>
                  <a:cubicBezTo>
                    <a:pt x="61" y="63"/>
                    <a:pt x="61" y="63"/>
                    <a:pt x="60" y="61"/>
                  </a:cubicBezTo>
                  <a:cubicBezTo>
                    <a:pt x="59" y="58"/>
                    <a:pt x="57" y="56"/>
                    <a:pt x="56" y="54"/>
                  </a:cubicBezTo>
                  <a:cubicBezTo>
                    <a:pt x="55" y="51"/>
                    <a:pt x="55" y="51"/>
                    <a:pt x="56" y="53"/>
                  </a:cubicBezTo>
                  <a:cubicBezTo>
                    <a:pt x="58" y="55"/>
                    <a:pt x="59" y="56"/>
                    <a:pt x="61" y="58"/>
                  </a:cubicBezTo>
                  <a:cubicBezTo>
                    <a:pt x="62" y="60"/>
                    <a:pt x="62" y="60"/>
                    <a:pt x="64" y="58"/>
                  </a:cubicBezTo>
                  <a:cubicBezTo>
                    <a:pt x="65" y="57"/>
                    <a:pt x="66" y="55"/>
                    <a:pt x="68" y="53"/>
                  </a:cubicBezTo>
                  <a:cubicBezTo>
                    <a:pt x="69" y="52"/>
                    <a:pt x="69" y="51"/>
                    <a:pt x="67" y="51"/>
                  </a:cubicBezTo>
                  <a:cubicBezTo>
                    <a:pt x="66" y="50"/>
                    <a:pt x="65" y="50"/>
                    <a:pt x="64" y="49"/>
                  </a:cubicBezTo>
                  <a:cubicBezTo>
                    <a:pt x="62" y="49"/>
                    <a:pt x="62" y="48"/>
                    <a:pt x="64" y="49"/>
                  </a:cubicBezTo>
                  <a:cubicBezTo>
                    <a:pt x="66" y="49"/>
                    <a:pt x="68" y="49"/>
                    <a:pt x="70" y="50"/>
                  </a:cubicBezTo>
                  <a:cubicBezTo>
                    <a:pt x="73" y="50"/>
                    <a:pt x="73" y="50"/>
                    <a:pt x="74" y="52"/>
                  </a:cubicBezTo>
                  <a:cubicBezTo>
                    <a:pt x="76" y="55"/>
                    <a:pt x="77" y="58"/>
                    <a:pt x="79" y="61"/>
                  </a:cubicBezTo>
                  <a:cubicBezTo>
                    <a:pt x="80" y="63"/>
                    <a:pt x="80" y="63"/>
                    <a:pt x="81" y="61"/>
                  </a:cubicBezTo>
                  <a:close/>
                  <a:moveTo>
                    <a:pt x="65" y="79"/>
                  </a:moveTo>
                  <a:cubicBezTo>
                    <a:pt x="65" y="80"/>
                    <a:pt x="64" y="81"/>
                    <a:pt x="64" y="82"/>
                  </a:cubicBezTo>
                  <a:cubicBezTo>
                    <a:pt x="63" y="83"/>
                    <a:pt x="63" y="84"/>
                    <a:pt x="63" y="86"/>
                  </a:cubicBezTo>
                  <a:cubicBezTo>
                    <a:pt x="64" y="90"/>
                    <a:pt x="64" y="90"/>
                    <a:pt x="65" y="86"/>
                  </a:cubicBezTo>
                  <a:cubicBezTo>
                    <a:pt x="65" y="84"/>
                    <a:pt x="66" y="82"/>
                    <a:pt x="67" y="80"/>
                  </a:cubicBezTo>
                  <a:cubicBezTo>
                    <a:pt x="68" y="76"/>
                    <a:pt x="67" y="76"/>
                    <a:pt x="6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Rectangle 38"/>
            <p:cNvSpPr>
              <a:spLocks noChangeArrowheads="1"/>
            </p:cNvSpPr>
            <p:nvPr/>
          </p:nvSpPr>
          <p:spPr bwMode="auto">
            <a:xfrm>
              <a:off x="1452563" y="2859088"/>
              <a:ext cx="1438275" cy="91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1000" b="1" dirty="0">
                  <a:solidFill>
                    <a:schemeClr val="bg1"/>
                  </a:solidFill>
                </a:rPr>
                <a:t>项目部署问题</a:t>
              </a:r>
            </a:p>
            <a:p>
              <a:pPr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800" dirty="0">
                  <a:solidFill>
                    <a:schemeClr val="bg1"/>
                  </a:solidFill>
                </a:rPr>
                <a:t>部署</a:t>
              </a:r>
              <a:r>
                <a:rPr lang="en-US" altLang="zh-CN" sz="800" dirty="0">
                  <a:solidFill>
                    <a:schemeClr val="bg1"/>
                  </a:solidFill>
                </a:rPr>
                <a:t>Tomcat</a:t>
              </a:r>
              <a:r>
                <a:rPr lang="zh-CN" altLang="en-US" sz="800" dirty="0">
                  <a:solidFill>
                    <a:schemeClr val="bg1"/>
                  </a:solidFill>
                </a:rPr>
                <a:t>过程中，遇到了很多问题，尤其是汉字编码的问题，引发了许多连锁错误，后来不断查询技术文档博客才解决，明白了细节决定成败。</a:t>
              </a:r>
            </a:p>
          </p:txBody>
        </p:sp>
      </p:grpSp>
      <p:sp>
        <p:nvSpPr>
          <p:cNvPr id="39" name="Rectangle 167"/>
          <p:cNvSpPr>
            <a:spLocks noChangeArrowheads="1"/>
          </p:cNvSpPr>
          <p:nvPr/>
        </p:nvSpPr>
        <p:spPr bwMode="auto">
          <a:xfrm>
            <a:off x="1262438" y="919654"/>
            <a:ext cx="6721100" cy="98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的在线订餐系统开发中，我们深刻认识到了项目需求对于技术方案选择的重要性。同时，在实际开发过程中，我们也遇到了一些挑战，如数据权限控制、订单状态管理等问题，但通过技术调研和团队协作，我们在保证系统功能稳定性的情况下，解决了这些难点。通过这个项目，我们不仅学习了更多的技术知识和经验，还提高了沟通协作和问题解决的能力。</a:t>
            </a:r>
          </a:p>
        </p:txBody>
      </p:sp>
      <p:sp>
        <p:nvSpPr>
          <p:cNvPr id="41" name="TextBox 47"/>
          <p:cNvSpPr txBox="1"/>
          <p:nvPr/>
        </p:nvSpPr>
        <p:spPr>
          <a:xfrm>
            <a:off x="3458817" y="358586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项目实践总结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1" grpId="0" animBg="1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/>
          <p:cNvSpPr txBox="1"/>
          <p:nvPr/>
        </p:nvSpPr>
        <p:spPr>
          <a:xfrm>
            <a:off x="3112566" y="1706590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感谢聆听！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75856" y="2981088"/>
            <a:ext cx="3232393" cy="276999"/>
            <a:chOff x="3275856" y="2981088"/>
            <a:chExt cx="3232393" cy="276999"/>
          </a:xfrm>
        </p:grpSpPr>
        <p:grpSp>
          <p:nvGrpSpPr>
            <p:cNvPr id="146" name="组合 145"/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147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149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0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151" name="Group 14"/>
            <p:cNvGrpSpPr/>
            <p:nvPr/>
          </p:nvGrpSpPr>
          <p:grpSpPr bwMode="auto">
            <a:xfrm>
              <a:off x="5020668" y="3009913"/>
              <a:ext cx="219347" cy="219347"/>
              <a:chOff x="4248" y="3024"/>
              <a:chExt cx="600" cy="599"/>
            </a:xfrm>
          </p:grpSpPr>
          <p:sp>
            <p:nvSpPr>
              <p:cNvPr id="152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53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54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5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56" name="Text Box 19"/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指导老师：王帮超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Text Box 20"/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26188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答辩人：王梓涵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37" name="矩形 1136"/>
          <p:cNvSpPr/>
          <p:nvPr/>
        </p:nvSpPr>
        <p:spPr>
          <a:xfrm>
            <a:off x="3124091" y="2339681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for your listening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27584" y="984393"/>
            <a:ext cx="2184453" cy="2651256"/>
            <a:chOff x="827584" y="984393"/>
            <a:chExt cx="2184453" cy="2651256"/>
          </a:xfrm>
        </p:grpSpPr>
        <p:grpSp>
          <p:nvGrpSpPr>
            <p:cNvPr id="1622" name="组合 1621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</p:grpSpPr>
          <p:sp>
            <p:nvSpPr>
              <p:cNvPr id="1419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21" name="组合 1620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619" name="组合 1618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1479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0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1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2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3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4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5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6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7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8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9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0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1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2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6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7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0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8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9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0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1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2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3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4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5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6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5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6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7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8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9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0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1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2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3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8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9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10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20" name="组合 1619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1503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4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5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2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3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4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5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6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7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8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9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0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1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2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3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4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5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6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7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8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9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0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1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2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3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4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5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6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7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8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9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0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1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2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3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4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5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6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7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8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9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0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1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2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3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4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5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6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7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8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9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0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1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6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7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8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9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0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1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2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3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4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5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6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7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8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9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0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1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2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3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4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5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18" name="组合 161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5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217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8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9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0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1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2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3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4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5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6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7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2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0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1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2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3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4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5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6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7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8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9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0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1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2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3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4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5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6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7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8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1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2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3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4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5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6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7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8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9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0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1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2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3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4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5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6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7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8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9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1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2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3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4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5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6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7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8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9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0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2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3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4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5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6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7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8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9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0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1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2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3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4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5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6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7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8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9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0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2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3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4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5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6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7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8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9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0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1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2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3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4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5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6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7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8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9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0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2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3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5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6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0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2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3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4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5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6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7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8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9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0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1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2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3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4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5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6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7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8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9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0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1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2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3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4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5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6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8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9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0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1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2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3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4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5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6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7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8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9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0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1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2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3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4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5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6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7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8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9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0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1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2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3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4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5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6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7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8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9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2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5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7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8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9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0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1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2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3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4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5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6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7" name="组合 1616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1493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4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7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7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8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9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0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1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2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3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4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4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5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6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7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1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2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3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4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5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6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8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0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1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2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4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6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7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8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0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2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3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4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6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8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9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0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1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2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3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4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5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7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8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9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2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4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5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7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9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0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1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2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3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4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7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8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623" name="组合 1622"/>
          <p:cNvGrpSpPr/>
          <p:nvPr/>
        </p:nvGrpSpPr>
        <p:grpSpPr>
          <a:xfrm>
            <a:off x="1965129" y="3580776"/>
            <a:ext cx="6047164" cy="662169"/>
            <a:chOff x="1216025" y="2955926"/>
            <a:chExt cx="1971675" cy="215900"/>
          </a:xfrm>
        </p:grpSpPr>
        <p:sp>
          <p:nvSpPr>
            <p:cNvPr id="1212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24" name="组合 1623"/>
          <p:cNvGrpSpPr/>
          <p:nvPr/>
        </p:nvGrpSpPr>
        <p:grpSpPr>
          <a:xfrm>
            <a:off x="7883922" y="4143240"/>
            <a:ext cx="258329" cy="403355"/>
            <a:chOff x="3141663" y="3136901"/>
            <a:chExt cx="90488" cy="141288"/>
          </a:xfrm>
        </p:grpSpPr>
        <p:sp>
          <p:nvSpPr>
            <p:cNvPr id="1214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58284d8de84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929" y="-1461492"/>
            <a:ext cx="609600" cy="609600"/>
          </a:xfrm>
          <a:prstGeom prst="rect">
            <a:avLst/>
          </a:prstGeom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018CC395-3F88-8746-0CE0-E9B74F5FD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116" y="3354023"/>
            <a:ext cx="1847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D64C30-53B4-A255-A38D-89479A725A24}"/>
              </a:ext>
            </a:extLst>
          </p:cNvPr>
          <p:cNvGrpSpPr/>
          <p:nvPr/>
        </p:nvGrpSpPr>
        <p:grpSpPr>
          <a:xfrm>
            <a:off x="3294468" y="3408070"/>
            <a:ext cx="3318365" cy="276999"/>
            <a:chOff x="3275856" y="2981088"/>
            <a:chExt cx="3318365" cy="27699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705DCE4-6F07-5DC7-EE4D-17789A89C68E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35688050-5CF5-9EC4-FA27-5C711D44B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8D99B76-349E-C4C4-1DE2-DA90DA360A3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F8CC4657-210E-36F0-1CFA-4392A7ADD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E697979D-0713-7E81-E062-F7B0F0F3CC33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FE164193-DDCB-963B-D98A-604934B7E875}"/>
                </a:ext>
              </a:extLst>
            </p:cNvPr>
            <p:cNvGrpSpPr/>
            <p:nvPr/>
          </p:nvGrpSpPr>
          <p:grpSpPr bwMode="auto">
            <a:xfrm>
              <a:off x="5091225" y="3053856"/>
              <a:ext cx="78599" cy="126335"/>
              <a:chOff x="4441" y="3144"/>
              <a:chExt cx="215" cy="345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FA44AB98-18CE-B94A-22AA-D320203314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5B226A9E-F129-1B4B-5547-851B0D61C5C7}"/>
                  </a:ext>
                </a:extLst>
              </p:cNvPr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9B9D2CF0-6B5F-4CD9-B82C-EC31651D4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310854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小组成员：王梓涵、吴培胜、张宇晗、徐乐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3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1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4" grpId="0"/>
      <p:bldP spid="11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3966706" y="23826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系统简介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46855" y="2892974"/>
            <a:ext cx="1050288" cy="790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设计动机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系统简介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前台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系统简介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</a:t>
            </a: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33837" y="986780"/>
            <a:ext cx="1076326" cy="1076326"/>
            <a:chOff x="4033837" y="986780"/>
            <a:chExt cx="1076326" cy="1076326"/>
          </a:xfrm>
        </p:grpSpPr>
        <p:sp>
          <p:nvSpPr>
            <p:cNvPr id="95" name="椭圆 94"/>
            <p:cNvSpPr/>
            <p:nvPr/>
          </p:nvSpPr>
          <p:spPr>
            <a:xfrm>
              <a:off x="4033837" y="986780"/>
              <a:ext cx="1076326" cy="1076326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Freeform 13"/>
            <p:cNvSpPr>
              <a:spLocks noEditPoints="1"/>
            </p:cNvSpPr>
            <p:nvPr/>
          </p:nvSpPr>
          <p:spPr bwMode="auto">
            <a:xfrm>
              <a:off x="4308732" y="1306308"/>
              <a:ext cx="526536" cy="437270"/>
            </a:xfrm>
            <a:custGeom>
              <a:avLst/>
              <a:gdLst>
                <a:gd name="T0" fmla="*/ 111 w 197"/>
                <a:gd name="T1" fmla="*/ 11 h 164"/>
                <a:gd name="T2" fmla="*/ 0 w 197"/>
                <a:gd name="T3" fmla="*/ 15 h 164"/>
                <a:gd name="T4" fmla="*/ 105 w 197"/>
                <a:gd name="T5" fmla="*/ 164 h 164"/>
                <a:gd name="T6" fmla="*/ 136 w 197"/>
                <a:gd name="T7" fmla="*/ 159 h 164"/>
                <a:gd name="T8" fmla="*/ 196 w 197"/>
                <a:gd name="T9" fmla="*/ 142 h 164"/>
                <a:gd name="T10" fmla="*/ 52 w 197"/>
                <a:gd name="T11" fmla="*/ 150 h 164"/>
                <a:gd name="T12" fmla="*/ 52 w 197"/>
                <a:gd name="T13" fmla="*/ 22 h 164"/>
                <a:gd name="T14" fmla="*/ 99 w 197"/>
                <a:gd name="T15" fmla="*/ 150 h 164"/>
                <a:gd name="T16" fmla="*/ 99 w 197"/>
                <a:gd name="T17" fmla="*/ 22 h 164"/>
                <a:gd name="T18" fmla="*/ 147 w 197"/>
                <a:gd name="T19" fmla="*/ 149 h 164"/>
                <a:gd name="T20" fmla="*/ 181 w 197"/>
                <a:gd name="T21" fmla="*/ 139 h 164"/>
                <a:gd name="T22" fmla="*/ 23 w 197"/>
                <a:gd name="T23" fmla="*/ 133 h 164"/>
                <a:gd name="T24" fmla="*/ 42 w 197"/>
                <a:gd name="T25" fmla="*/ 134 h 164"/>
                <a:gd name="T26" fmla="*/ 43 w 197"/>
                <a:gd name="T27" fmla="*/ 114 h 164"/>
                <a:gd name="T28" fmla="*/ 23 w 197"/>
                <a:gd name="T29" fmla="*/ 114 h 164"/>
                <a:gd name="T30" fmla="*/ 29 w 197"/>
                <a:gd name="T31" fmla="*/ 120 h 164"/>
                <a:gd name="T32" fmla="*/ 37 w 197"/>
                <a:gd name="T33" fmla="*/ 120 h 164"/>
                <a:gd name="T34" fmla="*/ 37 w 197"/>
                <a:gd name="T35" fmla="*/ 128 h 164"/>
                <a:gd name="T36" fmla="*/ 29 w 197"/>
                <a:gd name="T37" fmla="*/ 127 h 164"/>
                <a:gd name="T38" fmla="*/ 32 w 197"/>
                <a:gd name="T39" fmla="*/ 91 h 164"/>
                <a:gd name="T40" fmla="*/ 36 w 197"/>
                <a:gd name="T41" fmla="*/ 38 h 164"/>
                <a:gd name="T42" fmla="*/ 28 w 197"/>
                <a:gd name="T43" fmla="*/ 87 h 164"/>
                <a:gd name="T44" fmla="*/ 134 w 197"/>
                <a:gd name="T45" fmla="*/ 31 h 164"/>
                <a:gd name="T46" fmla="*/ 149 w 197"/>
                <a:gd name="T47" fmla="*/ 86 h 164"/>
                <a:gd name="T48" fmla="*/ 134 w 197"/>
                <a:gd name="T49" fmla="*/ 31 h 164"/>
                <a:gd name="T50" fmla="*/ 69 w 197"/>
                <a:gd name="T51" fmla="*/ 133 h 164"/>
                <a:gd name="T52" fmla="*/ 88 w 197"/>
                <a:gd name="T53" fmla="*/ 133 h 164"/>
                <a:gd name="T54" fmla="*/ 79 w 197"/>
                <a:gd name="T55" fmla="*/ 110 h 164"/>
                <a:gd name="T56" fmla="*/ 65 w 197"/>
                <a:gd name="T57" fmla="*/ 124 h 164"/>
                <a:gd name="T58" fmla="*/ 75 w 197"/>
                <a:gd name="T59" fmla="*/ 120 h 164"/>
                <a:gd name="T60" fmla="*/ 82 w 197"/>
                <a:gd name="T61" fmla="*/ 120 h 164"/>
                <a:gd name="T62" fmla="*/ 82 w 197"/>
                <a:gd name="T63" fmla="*/ 128 h 164"/>
                <a:gd name="T64" fmla="*/ 74 w 197"/>
                <a:gd name="T65" fmla="*/ 127 h 164"/>
                <a:gd name="T66" fmla="*/ 81 w 197"/>
                <a:gd name="T67" fmla="*/ 91 h 164"/>
                <a:gd name="T68" fmla="*/ 85 w 197"/>
                <a:gd name="T69" fmla="*/ 38 h 164"/>
                <a:gd name="T70" fmla="*/ 77 w 197"/>
                <a:gd name="T71" fmla="*/ 87 h 164"/>
                <a:gd name="T72" fmla="*/ 148 w 197"/>
                <a:gd name="T73" fmla="*/ 109 h 164"/>
                <a:gd name="T74" fmla="*/ 148 w 197"/>
                <a:gd name="T75" fmla="*/ 128 h 164"/>
                <a:gd name="T76" fmla="*/ 167 w 197"/>
                <a:gd name="T77" fmla="*/ 128 h 164"/>
                <a:gd name="T78" fmla="*/ 168 w 197"/>
                <a:gd name="T79" fmla="*/ 109 h 164"/>
                <a:gd name="T80" fmla="*/ 158 w 197"/>
                <a:gd name="T81" fmla="*/ 105 h 164"/>
                <a:gd name="T82" fmla="*/ 154 w 197"/>
                <a:gd name="T83" fmla="*/ 114 h 164"/>
                <a:gd name="T84" fmla="*/ 163 w 197"/>
                <a:gd name="T85" fmla="*/ 118 h 164"/>
                <a:gd name="T86" fmla="*/ 154 w 197"/>
                <a:gd name="T87" fmla="*/ 122 h 164"/>
                <a:gd name="T88" fmla="*/ 154 w 197"/>
                <a:gd name="T89" fmla="*/ 1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7" h="164">
                  <a:moveTo>
                    <a:pt x="159" y="6"/>
                  </a:moveTo>
                  <a:cubicBezTo>
                    <a:pt x="158" y="2"/>
                    <a:pt x="155" y="0"/>
                    <a:pt x="151" y="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0"/>
                    <a:pt x="108" y="8"/>
                    <a:pt x="10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3" y="164"/>
                    <a:pt x="7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9" y="164"/>
                    <a:pt x="112" y="161"/>
                    <a:pt x="112" y="157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6" y="162"/>
                    <a:pt x="140" y="164"/>
                    <a:pt x="144" y="163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5" y="150"/>
                    <a:pt x="197" y="146"/>
                    <a:pt x="196" y="142"/>
                  </a:cubicBezTo>
                  <a:cubicBezTo>
                    <a:pt x="159" y="6"/>
                    <a:pt x="159" y="6"/>
                    <a:pt x="159" y="6"/>
                  </a:cubicBezTo>
                  <a:close/>
                  <a:moveTo>
                    <a:pt x="52" y="150"/>
                  </a:moveTo>
                  <a:cubicBezTo>
                    <a:pt x="52" y="150"/>
                    <a:pt x="52" y="150"/>
                    <a:pt x="52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150"/>
                    <a:pt x="52" y="150"/>
                    <a:pt x="52" y="150"/>
                  </a:cubicBezTo>
                  <a:close/>
                  <a:moveTo>
                    <a:pt x="99" y="150"/>
                  </a:moveTo>
                  <a:cubicBezTo>
                    <a:pt x="99" y="150"/>
                    <a:pt x="99" y="150"/>
                    <a:pt x="9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9" y="150"/>
                    <a:pt x="99" y="150"/>
                    <a:pt x="99" y="150"/>
                  </a:cubicBezTo>
                  <a:close/>
                  <a:moveTo>
                    <a:pt x="147" y="149"/>
                  </a:moveTo>
                  <a:cubicBezTo>
                    <a:pt x="147" y="149"/>
                    <a:pt x="147" y="149"/>
                    <a:pt x="147" y="149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81" y="139"/>
                    <a:pt x="181" y="139"/>
                    <a:pt x="181" y="139"/>
                  </a:cubicBezTo>
                  <a:cubicBezTo>
                    <a:pt x="147" y="149"/>
                    <a:pt x="147" y="149"/>
                    <a:pt x="147" y="149"/>
                  </a:cubicBezTo>
                  <a:close/>
                  <a:moveTo>
                    <a:pt x="23" y="133"/>
                  </a:moveTo>
                  <a:cubicBezTo>
                    <a:pt x="23" y="133"/>
                    <a:pt x="23" y="133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6" y="136"/>
                    <a:pt x="29" y="137"/>
                    <a:pt x="33" y="137"/>
                  </a:cubicBezTo>
                  <a:cubicBezTo>
                    <a:pt x="37" y="137"/>
                    <a:pt x="40" y="136"/>
                    <a:pt x="42" y="134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5" y="131"/>
                    <a:pt x="47" y="127"/>
                    <a:pt x="47" y="124"/>
                  </a:cubicBezTo>
                  <a:cubicBezTo>
                    <a:pt x="47" y="120"/>
                    <a:pt x="45" y="116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0" y="112"/>
                    <a:pt x="37" y="110"/>
                    <a:pt x="33" y="110"/>
                  </a:cubicBezTo>
                  <a:cubicBezTo>
                    <a:pt x="29" y="110"/>
                    <a:pt x="26" y="112"/>
                    <a:pt x="23" y="114"/>
                  </a:cubicBezTo>
                  <a:cubicBezTo>
                    <a:pt x="21" y="116"/>
                    <a:pt x="19" y="120"/>
                    <a:pt x="19" y="124"/>
                  </a:cubicBezTo>
                  <a:cubicBezTo>
                    <a:pt x="19" y="127"/>
                    <a:pt x="21" y="131"/>
                    <a:pt x="23" y="133"/>
                  </a:cubicBezTo>
                  <a:close/>
                  <a:moveTo>
                    <a:pt x="29" y="120"/>
                  </a:moveTo>
                  <a:cubicBezTo>
                    <a:pt x="29" y="120"/>
                    <a:pt x="29" y="120"/>
                    <a:pt x="29" y="120"/>
                  </a:cubicBezTo>
                  <a:cubicBezTo>
                    <a:pt x="30" y="119"/>
                    <a:pt x="31" y="118"/>
                    <a:pt x="33" y="118"/>
                  </a:cubicBezTo>
                  <a:cubicBezTo>
                    <a:pt x="34" y="118"/>
                    <a:pt x="36" y="119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21"/>
                    <a:pt x="38" y="122"/>
                    <a:pt x="38" y="124"/>
                  </a:cubicBezTo>
                  <a:cubicBezTo>
                    <a:pt x="38" y="125"/>
                    <a:pt x="38" y="127"/>
                    <a:pt x="37" y="128"/>
                  </a:cubicBezTo>
                  <a:cubicBezTo>
                    <a:pt x="36" y="129"/>
                    <a:pt x="34" y="129"/>
                    <a:pt x="33" y="129"/>
                  </a:cubicBezTo>
                  <a:cubicBezTo>
                    <a:pt x="31" y="129"/>
                    <a:pt x="30" y="129"/>
                    <a:pt x="29" y="128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6"/>
                    <a:pt x="27" y="125"/>
                    <a:pt x="27" y="124"/>
                  </a:cubicBezTo>
                  <a:cubicBezTo>
                    <a:pt x="27" y="122"/>
                    <a:pt x="28" y="121"/>
                    <a:pt x="29" y="120"/>
                  </a:cubicBezTo>
                  <a:close/>
                  <a:moveTo>
                    <a:pt x="32" y="91"/>
                  </a:moveTo>
                  <a:cubicBezTo>
                    <a:pt x="32" y="91"/>
                    <a:pt x="32" y="91"/>
                    <a:pt x="32" y="91"/>
                  </a:cubicBezTo>
                  <a:cubicBezTo>
                    <a:pt x="34" y="91"/>
                    <a:pt x="36" y="89"/>
                    <a:pt x="36" y="8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5"/>
                    <a:pt x="34" y="34"/>
                    <a:pt x="32" y="34"/>
                  </a:cubicBezTo>
                  <a:cubicBezTo>
                    <a:pt x="29" y="34"/>
                    <a:pt x="28" y="35"/>
                    <a:pt x="28" y="38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9"/>
                    <a:pt x="29" y="91"/>
                    <a:pt x="32" y="91"/>
                  </a:cubicBezTo>
                  <a:close/>
                  <a:moveTo>
                    <a:pt x="134" y="31"/>
                  </a:moveTo>
                  <a:cubicBezTo>
                    <a:pt x="134" y="31"/>
                    <a:pt x="134" y="31"/>
                    <a:pt x="134" y="31"/>
                  </a:cubicBezTo>
                  <a:cubicBezTo>
                    <a:pt x="132" y="32"/>
                    <a:pt x="131" y="34"/>
                    <a:pt x="131" y="36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6"/>
                    <a:pt x="146" y="87"/>
                    <a:pt x="149" y="86"/>
                  </a:cubicBezTo>
                  <a:cubicBezTo>
                    <a:pt x="151" y="86"/>
                    <a:pt x="152" y="84"/>
                    <a:pt x="152" y="8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38" y="32"/>
                    <a:pt x="136" y="31"/>
                    <a:pt x="134" y="31"/>
                  </a:cubicBezTo>
                  <a:close/>
                  <a:moveTo>
                    <a:pt x="69" y="133"/>
                  </a:moveTo>
                  <a:cubicBezTo>
                    <a:pt x="69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71" y="136"/>
                    <a:pt x="75" y="137"/>
                    <a:pt x="79" y="137"/>
                  </a:cubicBezTo>
                  <a:cubicBezTo>
                    <a:pt x="82" y="137"/>
                    <a:pt x="86" y="136"/>
                    <a:pt x="88" y="134"/>
                  </a:cubicBezTo>
                  <a:cubicBezTo>
                    <a:pt x="88" y="133"/>
                    <a:pt x="88" y="133"/>
                    <a:pt x="88" y="133"/>
                  </a:cubicBezTo>
                  <a:cubicBezTo>
                    <a:pt x="91" y="131"/>
                    <a:pt x="92" y="127"/>
                    <a:pt x="92" y="124"/>
                  </a:cubicBezTo>
                  <a:cubicBezTo>
                    <a:pt x="92" y="120"/>
                    <a:pt x="91" y="116"/>
                    <a:pt x="88" y="114"/>
                  </a:cubicBezTo>
                  <a:cubicBezTo>
                    <a:pt x="86" y="112"/>
                    <a:pt x="82" y="110"/>
                    <a:pt x="79" y="110"/>
                  </a:cubicBezTo>
                  <a:cubicBezTo>
                    <a:pt x="75" y="110"/>
                    <a:pt x="71" y="112"/>
                    <a:pt x="69" y="114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6" y="116"/>
                    <a:pt x="65" y="120"/>
                    <a:pt x="65" y="124"/>
                  </a:cubicBezTo>
                  <a:cubicBezTo>
                    <a:pt x="65" y="127"/>
                    <a:pt x="66" y="131"/>
                    <a:pt x="69" y="133"/>
                  </a:cubicBezTo>
                  <a:close/>
                  <a:moveTo>
                    <a:pt x="75" y="120"/>
                  </a:moveTo>
                  <a:cubicBezTo>
                    <a:pt x="75" y="120"/>
                    <a:pt x="75" y="120"/>
                    <a:pt x="75" y="120"/>
                  </a:cubicBezTo>
                  <a:cubicBezTo>
                    <a:pt x="76" y="119"/>
                    <a:pt x="77" y="118"/>
                    <a:pt x="79" y="118"/>
                  </a:cubicBezTo>
                  <a:cubicBezTo>
                    <a:pt x="80" y="118"/>
                    <a:pt x="81" y="119"/>
                    <a:pt x="82" y="120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4" y="121"/>
                    <a:pt x="84" y="122"/>
                    <a:pt x="84" y="124"/>
                  </a:cubicBezTo>
                  <a:cubicBezTo>
                    <a:pt x="84" y="125"/>
                    <a:pt x="84" y="127"/>
                    <a:pt x="83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1" y="129"/>
                    <a:pt x="80" y="129"/>
                    <a:pt x="79" y="129"/>
                  </a:cubicBezTo>
                  <a:cubicBezTo>
                    <a:pt x="77" y="129"/>
                    <a:pt x="76" y="129"/>
                    <a:pt x="75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6"/>
                    <a:pt x="73" y="125"/>
                    <a:pt x="73" y="124"/>
                  </a:cubicBezTo>
                  <a:cubicBezTo>
                    <a:pt x="73" y="122"/>
                    <a:pt x="74" y="121"/>
                    <a:pt x="75" y="120"/>
                  </a:cubicBezTo>
                  <a:close/>
                  <a:moveTo>
                    <a:pt x="81" y="91"/>
                  </a:moveTo>
                  <a:cubicBezTo>
                    <a:pt x="81" y="91"/>
                    <a:pt x="81" y="91"/>
                    <a:pt x="81" y="91"/>
                  </a:cubicBezTo>
                  <a:cubicBezTo>
                    <a:pt x="83" y="91"/>
                    <a:pt x="85" y="89"/>
                    <a:pt x="85" y="87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5"/>
                    <a:pt x="83" y="34"/>
                    <a:pt x="81" y="34"/>
                  </a:cubicBezTo>
                  <a:cubicBezTo>
                    <a:pt x="79" y="34"/>
                    <a:pt x="77" y="35"/>
                    <a:pt x="77" y="3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9"/>
                    <a:pt x="79" y="91"/>
                    <a:pt x="81" y="91"/>
                  </a:cubicBezTo>
                  <a:close/>
                  <a:moveTo>
                    <a:pt x="148" y="109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6" y="111"/>
                    <a:pt x="144" y="114"/>
                    <a:pt x="144" y="118"/>
                  </a:cubicBezTo>
                  <a:cubicBezTo>
                    <a:pt x="144" y="122"/>
                    <a:pt x="146" y="125"/>
                    <a:pt x="148" y="128"/>
                  </a:cubicBezTo>
                  <a:cubicBezTo>
                    <a:pt x="148" y="128"/>
                    <a:pt x="148" y="128"/>
                    <a:pt x="148" y="128"/>
                  </a:cubicBezTo>
                  <a:cubicBezTo>
                    <a:pt x="151" y="130"/>
                    <a:pt x="154" y="132"/>
                    <a:pt x="158" y="132"/>
                  </a:cubicBezTo>
                  <a:cubicBezTo>
                    <a:pt x="161" y="132"/>
                    <a:pt x="165" y="131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0" y="126"/>
                    <a:pt x="171" y="122"/>
                    <a:pt x="171" y="118"/>
                  </a:cubicBezTo>
                  <a:cubicBezTo>
                    <a:pt x="171" y="114"/>
                    <a:pt x="170" y="111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5" y="106"/>
                    <a:pt x="162" y="105"/>
                    <a:pt x="158" y="105"/>
                  </a:cubicBezTo>
                  <a:cubicBezTo>
                    <a:pt x="154" y="105"/>
                    <a:pt x="151" y="106"/>
                    <a:pt x="148" y="109"/>
                  </a:cubicBezTo>
                  <a:close/>
                  <a:moveTo>
                    <a:pt x="154" y="114"/>
                  </a:moveTo>
                  <a:cubicBezTo>
                    <a:pt x="154" y="114"/>
                    <a:pt x="154" y="114"/>
                    <a:pt x="154" y="114"/>
                  </a:cubicBezTo>
                  <a:cubicBezTo>
                    <a:pt x="155" y="113"/>
                    <a:pt x="156" y="113"/>
                    <a:pt x="158" y="113"/>
                  </a:cubicBezTo>
                  <a:cubicBezTo>
                    <a:pt x="159" y="113"/>
                    <a:pt x="161" y="113"/>
                    <a:pt x="162" y="114"/>
                  </a:cubicBezTo>
                  <a:cubicBezTo>
                    <a:pt x="163" y="115"/>
                    <a:pt x="163" y="117"/>
                    <a:pt x="163" y="118"/>
                  </a:cubicBezTo>
                  <a:cubicBezTo>
                    <a:pt x="163" y="120"/>
                    <a:pt x="163" y="121"/>
                    <a:pt x="162" y="122"/>
                  </a:cubicBezTo>
                  <a:cubicBezTo>
                    <a:pt x="161" y="123"/>
                    <a:pt x="159" y="124"/>
                    <a:pt x="158" y="124"/>
                  </a:cubicBezTo>
                  <a:cubicBezTo>
                    <a:pt x="156" y="124"/>
                    <a:pt x="155" y="123"/>
                    <a:pt x="154" y="122"/>
                  </a:cubicBezTo>
                  <a:cubicBezTo>
                    <a:pt x="154" y="122"/>
                    <a:pt x="154" y="122"/>
                    <a:pt x="154" y="122"/>
                  </a:cubicBezTo>
                  <a:cubicBezTo>
                    <a:pt x="153" y="121"/>
                    <a:pt x="152" y="120"/>
                    <a:pt x="152" y="118"/>
                  </a:cubicBezTo>
                  <a:cubicBezTo>
                    <a:pt x="152" y="117"/>
                    <a:pt x="153" y="115"/>
                    <a:pt x="154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54863" y="1181100"/>
            <a:ext cx="1987550" cy="1260475"/>
            <a:chOff x="7154863" y="1181100"/>
            <a:chExt cx="1987550" cy="1260475"/>
          </a:xfrm>
        </p:grpSpPr>
        <p:sp>
          <p:nvSpPr>
            <p:cNvPr id="37922" name="Rectangle 34"/>
            <p:cNvSpPr>
              <a:spLocks noChangeArrowheads="1"/>
            </p:cNvSpPr>
            <p:nvPr/>
          </p:nvSpPr>
          <p:spPr bwMode="auto">
            <a:xfrm>
              <a:off x="7154863" y="1181100"/>
              <a:ext cx="1987550" cy="1260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Rectangle 36"/>
            <p:cNvSpPr>
              <a:spLocks noChangeArrowheads="1"/>
            </p:cNvSpPr>
            <p:nvPr/>
          </p:nvSpPr>
          <p:spPr bwMode="auto">
            <a:xfrm>
              <a:off x="7334250" y="1319213"/>
              <a:ext cx="1655763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itchFamily="34" charset="0"/>
                </a:rPr>
                <a:t>01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</a:t>
              </a:r>
              <a:r>
                <a:rPr lang="zh-CN" altLang="en-US" sz="800" b="1" dirty="0">
                  <a:solidFill>
                    <a:schemeClr val="bg1"/>
                  </a:solidFill>
                </a:rPr>
                <a:t>菜品种类繁多</a:t>
              </a:r>
              <a:endParaRPr lang="zh-CN" altLang="en-US" sz="2400" b="1" dirty="0">
                <a:solidFill>
                  <a:schemeClr val="bg1"/>
                </a:solidFill>
              </a:endParaRPr>
            </a:p>
            <a:p>
              <a:pPr>
                <a:buFont typeface="Arial" charset="0"/>
                <a:buNone/>
              </a:pPr>
              <a:r>
                <a:rPr lang="zh-CN" altLang="en-US" sz="800" dirty="0">
                  <a:solidFill>
                    <a:schemeClr val="bg1"/>
                  </a:solidFill>
                </a:rPr>
                <a:t>菜品繁多的同时，现实生活获取信息速度慢，导致用户无法获取大量菜品信息。使用网络订餐系统使用户更方便的了解到自己喜爱的菜品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32041" y="3414713"/>
            <a:ext cx="2160909" cy="1247775"/>
            <a:chOff x="5075238" y="3414713"/>
            <a:chExt cx="2017712" cy="1247775"/>
          </a:xfrm>
        </p:grpSpPr>
        <p:sp>
          <p:nvSpPr>
            <p:cNvPr id="37921" name="Rectangle 33"/>
            <p:cNvSpPr>
              <a:spLocks noChangeArrowheads="1"/>
            </p:cNvSpPr>
            <p:nvPr/>
          </p:nvSpPr>
          <p:spPr bwMode="auto">
            <a:xfrm>
              <a:off x="5075238" y="3414713"/>
              <a:ext cx="2017712" cy="1247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Rectangle 37"/>
            <p:cNvSpPr>
              <a:spLocks noChangeArrowheads="1"/>
            </p:cNvSpPr>
            <p:nvPr/>
          </p:nvSpPr>
          <p:spPr bwMode="auto">
            <a:xfrm>
              <a:off x="5264150" y="3554413"/>
              <a:ext cx="165576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itchFamily="34" charset="0"/>
                </a:rPr>
                <a:t>02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</a:t>
              </a:r>
              <a:r>
                <a:rPr lang="zh-CN" altLang="en-US" sz="800" b="1" dirty="0">
                  <a:solidFill>
                    <a:schemeClr val="bg1"/>
                  </a:solidFill>
                </a:rPr>
                <a:t>线下支付流程复杂</a:t>
              </a:r>
              <a:endParaRPr lang="en-US" altLang="zh-CN" sz="800" b="1" dirty="0">
                <a:solidFill>
                  <a:schemeClr val="bg1"/>
                </a:solidFill>
              </a:endParaRPr>
            </a:p>
            <a:p>
              <a:pPr>
                <a:buFont typeface="Arial" charset="0"/>
                <a:buNone/>
              </a:pPr>
              <a:r>
                <a:rPr lang="zh-CN" altLang="en-US" sz="800" dirty="0">
                  <a:solidFill>
                    <a:schemeClr val="bg1"/>
                  </a:solidFill>
                </a:rPr>
                <a:t>线下支付流程比较繁琐，网络提交订单之后可以直接由商家送出产品。节约了消费者的时间与支付流程。</a:t>
              </a:r>
            </a:p>
          </p:txBody>
        </p:sp>
      </p:grpSp>
      <p:sp>
        <p:nvSpPr>
          <p:cNvPr id="18" name="Rectangle 167"/>
          <p:cNvSpPr>
            <a:spLocks noChangeArrowheads="1"/>
          </p:cNvSpPr>
          <p:nvPr/>
        </p:nvSpPr>
        <p:spPr bwMode="auto">
          <a:xfrm>
            <a:off x="644800" y="1591003"/>
            <a:ext cx="3279128" cy="80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当今社会，随着人们生活水平的提高和快节奏工作生活的压力增大，越来越多的人选择在外订餐解决吃饭问题。同时，随着互联网技术和移动设备的普及，网上订餐已经成为了人们订餐的主要方式之一。</a:t>
            </a:r>
          </a:p>
        </p:txBody>
      </p:sp>
      <p:sp>
        <p:nvSpPr>
          <p:cNvPr id="19" name="TextBox 47"/>
          <p:cNvSpPr txBox="1"/>
          <p:nvPr/>
        </p:nvSpPr>
        <p:spPr>
          <a:xfrm>
            <a:off x="539552" y="118110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为什么要设计网上订餐系统？</a:t>
            </a:r>
          </a:p>
        </p:txBody>
      </p:sp>
      <p:sp>
        <p:nvSpPr>
          <p:cNvPr id="20" name="Rectangle 167"/>
          <p:cNvSpPr>
            <a:spLocks noChangeArrowheads="1"/>
          </p:cNvSpPr>
          <p:nvPr/>
        </p:nvSpPr>
        <p:spPr bwMode="auto">
          <a:xfrm>
            <a:off x="644800" y="2498413"/>
            <a:ext cx="3279128" cy="59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基于此，设计一个网上订餐系统可以满足消费者的需求，让他们更加方便地订购自己喜欢的食品，同时也能够为餐厅提供更好的服务和管理方法。以下是网上订餐系统的设计动机。</a:t>
            </a:r>
          </a:p>
        </p:txBody>
      </p:sp>
      <p:sp>
        <p:nvSpPr>
          <p:cNvPr id="21" name="Rectangle 167"/>
          <p:cNvSpPr>
            <a:spLocks noChangeArrowheads="1"/>
          </p:cNvSpPr>
          <p:nvPr/>
        </p:nvSpPr>
        <p:spPr bwMode="auto">
          <a:xfrm>
            <a:off x="635942" y="3227855"/>
            <a:ext cx="3279128" cy="80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提高顾客点餐体验，增加用户满意度。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减少人工操作，提高效率和准确性。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支持在线支付，提高交易安全性。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方便用户随时随地进行订餐，扩大销售范围。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458817" y="358586"/>
            <a:ext cx="2226366" cy="450017"/>
            <a:chOff x="3458817" y="358586"/>
            <a:chExt cx="2226366" cy="450017"/>
          </a:xfrm>
        </p:grpSpPr>
        <p:sp>
          <p:nvSpPr>
            <p:cNvPr id="26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设计动机</a:t>
              </a:r>
            </a:p>
          </p:txBody>
        </p:sp>
        <p:sp>
          <p:nvSpPr>
            <p:cNvPr id="27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subtitle for your presentation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" name="图片 6" descr="墙上贴着许多海报&#10;&#10;中度可信度描述已自动生成">
            <a:extLst>
              <a:ext uri="{FF2B5EF4-FFF2-40B4-BE49-F238E27FC236}">
                <a16:creationId xmlns:a16="http://schemas.microsoft.com/office/drawing/2014/main" id="{5BCD433C-B090-24B5-67E7-2C0296033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1" y="1181006"/>
            <a:ext cx="2145018" cy="2153022"/>
          </a:xfrm>
          <a:prstGeom prst="rect">
            <a:avLst/>
          </a:prstGeom>
        </p:spPr>
      </p:pic>
      <p:pic>
        <p:nvPicPr>
          <p:cNvPr id="9" name="图片 8" descr="手里拿着笔记本电脑的人&#10;&#10;中度可信度描述已自动生成">
            <a:extLst>
              <a:ext uri="{FF2B5EF4-FFF2-40B4-BE49-F238E27FC236}">
                <a16:creationId xmlns:a16="http://schemas.microsoft.com/office/drawing/2014/main" id="{D5221B89-5497-6E4B-830D-C0C261F4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63" y="2498413"/>
            <a:ext cx="1987550" cy="2153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014663" y="1616567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999184" y="385972"/>
            <a:ext cx="514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阿婆的私房菜馆网上订餐系统系统简介</a:t>
            </a:r>
          </a:p>
        </p:txBody>
      </p:sp>
      <p:sp>
        <p:nvSpPr>
          <p:cNvPr id="9" name="Rectangle 167"/>
          <p:cNvSpPr>
            <a:spLocks noChangeArrowheads="1"/>
          </p:cNvSpPr>
          <p:nvPr/>
        </p:nvSpPr>
        <p:spPr bwMode="auto">
          <a:xfrm>
            <a:off x="633196" y="1922884"/>
            <a:ext cx="2121118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具有一个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前端的可交互页面供消费者使用</a:t>
            </a:r>
          </a:p>
        </p:txBody>
      </p:sp>
      <p:sp>
        <p:nvSpPr>
          <p:cNvPr id="10" name="Rectangle 167"/>
          <p:cNvSpPr>
            <a:spLocks noChangeArrowheads="1"/>
          </p:cNvSpPr>
          <p:nvPr/>
        </p:nvSpPr>
        <p:spPr bwMode="auto">
          <a:xfrm>
            <a:off x="633196" y="2652298"/>
            <a:ext cx="2121118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用户可以完成登录、注册、注销，下单、取消订单等基本操作。</a:t>
            </a:r>
          </a:p>
        </p:txBody>
      </p:sp>
      <p:sp>
        <p:nvSpPr>
          <p:cNvPr id="11" name="Rectangle 167"/>
          <p:cNvSpPr>
            <a:spLocks noChangeArrowheads="1"/>
          </p:cNvSpPr>
          <p:nvPr/>
        </p:nvSpPr>
        <p:spPr bwMode="auto">
          <a:xfrm>
            <a:off x="633196" y="3407558"/>
            <a:ext cx="2121118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用户可以查看系统公告，查看商家提供的一些信息，例如配送说明，</a:t>
            </a:r>
          </a:p>
        </p:txBody>
      </p:sp>
      <p:sp>
        <p:nvSpPr>
          <p:cNvPr id="12" name="TextBox 47"/>
          <p:cNvSpPr txBox="1"/>
          <p:nvPr/>
        </p:nvSpPr>
        <p:spPr>
          <a:xfrm>
            <a:off x="527948" y="1512981"/>
            <a:ext cx="22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系统简介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前台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B9904B-DEBE-CDC0-D0ED-CE76BACE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02" y="910848"/>
            <a:ext cx="4713472" cy="3872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014663" y="1616567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999184" y="385972"/>
            <a:ext cx="514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阿婆的私房菜馆网上订餐系统系统简介</a:t>
            </a:r>
          </a:p>
        </p:txBody>
      </p:sp>
      <p:sp>
        <p:nvSpPr>
          <p:cNvPr id="9" name="Rectangle 167"/>
          <p:cNvSpPr>
            <a:spLocks noChangeArrowheads="1"/>
          </p:cNvSpPr>
          <p:nvPr/>
        </p:nvSpPr>
        <p:spPr bwMode="auto">
          <a:xfrm>
            <a:off x="633196" y="1922884"/>
            <a:ext cx="2121118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具有一个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页面的可交互页面供管理使用</a:t>
            </a:r>
          </a:p>
        </p:txBody>
      </p:sp>
      <p:sp>
        <p:nvSpPr>
          <p:cNvPr id="10" name="Rectangle 167"/>
          <p:cNvSpPr>
            <a:spLocks noChangeArrowheads="1"/>
          </p:cNvSpPr>
          <p:nvPr/>
        </p:nvSpPr>
        <p:spPr bwMode="auto">
          <a:xfrm>
            <a:off x="633196" y="2652298"/>
            <a:ext cx="2121118" cy="66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管理员可登录与退出，并且可以对销售订单，菜品内容，菜品类型，订单内容，公告内容进行查询和修改。</a:t>
            </a:r>
          </a:p>
        </p:txBody>
      </p:sp>
      <p:sp>
        <p:nvSpPr>
          <p:cNvPr id="11" name="Rectangle 167"/>
          <p:cNvSpPr>
            <a:spLocks noChangeArrowheads="1"/>
          </p:cNvSpPr>
          <p:nvPr/>
        </p:nvSpPr>
        <p:spPr bwMode="auto">
          <a:xfrm>
            <a:off x="633196" y="3577228"/>
            <a:ext cx="2121118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管理员可以修改用户信息，也可以更改自己的账户密码</a:t>
            </a:r>
          </a:p>
        </p:txBody>
      </p:sp>
      <p:sp>
        <p:nvSpPr>
          <p:cNvPr id="12" name="TextBox 47"/>
          <p:cNvSpPr txBox="1"/>
          <p:nvPr/>
        </p:nvSpPr>
        <p:spPr>
          <a:xfrm>
            <a:off x="527948" y="1512981"/>
            <a:ext cx="22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系统简介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31B497-CFE8-74F0-50D4-D7D9832D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895" y="1309302"/>
            <a:ext cx="5328886" cy="33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3966704" y="23889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系统设计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127005" y="2892974"/>
            <a:ext cx="889988" cy="10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SSM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数据库结构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功能简介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cxnSp>
        <p:nvCxnSpPr>
          <p:cNvPr id="98" name="直接连接符 97"/>
          <p:cNvCxnSpPr/>
          <p:nvPr/>
        </p:nvCxnSpPr>
        <p:spPr>
          <a:xfrm flipV="1">
            <a:off x="3419872" y="2858988"/>
            <a:ext cx="2448272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33837" y="986780"/>
            <a:ext cx="1076326" cy="1076326"/>
            <a:chOff x="4033837" y="986780"/>
            <a:chExt cx="1076326" cy="1076326"/>
          </a:xfrm>
        </p:grpSpPr>
        <p:sp>
          <p:nvSpPr>
            <p:cNvPr id="100" name="椭圆 99"/>
            <p:cNvSpPr/>
            <p:nvPr/>
          </p:nvSpPr>
          <p:spPr>
            <a:xfrm>
              <a:off x="4033837" y="986780"/>
              <a:ext cx="1076326" cy="1076326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Freeform 10"/>
            <p:cNvSpPr>
              <a:spLocks noEditPoints="1"/>
            </p:cNvSpPr>
            <p:nvPr/>
          </p:nvSpPr>
          <p:spPr bwMode="auto">
            <a:xfrm>
              <a:off x="4339167" y="1291503"/>
              <a:ext cx="465666" cy="466880"/>
            </a:xfrm>
            <a:custGeom>
              <a:avLst/>
              <a:gdLst>
                <a:gd name="T0" fmla="*/ 47 w 162"/>
                <a:gd name="T1" fmla="*/ 34 h 163"/>
                <a:gd name="T2" fmla="*/ 34 w 162"/>
                <a:gd name="T3" fmla="*/ 47 h 163"/>
                <a:gd name="T4" fmla="*/ 32 w 162"/>
                <a:gd name="T5" fmla="*/ 61 h 163"/>
                <a:gd name="T6" fmla="*/ 41 w 162"/>
                <a:gd name="T7" fmla="*/ 52 h 163"/>
                <a:gd name="T8" fmla="*/ 52 w 162"/>
                <a:gd name="T9" fmla="*/ 41 h 163"/>
                <a:gd name="T10" fmla="*/ 60 w 162"/>
                <a:gd name="T11" fmla="*/ 32 h 163"/>
                <a:gd name="T12" fmla="*/ 160 w 162"/>
                <a:gd name="T13" fmla="*/ 150 h 163"/>
                <a:gd name="T14" fmla="*/ 130 w 162"/>
                <a:gd name="T15" fmla="*/ 121 h 163"/>
                <a:gd name="T16" fmla="*/ 147 w 162"/>
                <a:gd name="T17" fmla="*/ 74 h 163"/>
                <a:gd name="T18" fmla="*/ 142 w 162"/>
                <a:gd name="T19" fmla="*/ 46 h 163"/>
                <a:gd name="T20" fmla="*/ 126 w 162"/>
                <a:gd name="T21" fmla="*/ 22 h 163"/>
                <a:gd name="T22" fmla="*/ 74 w 162"/>
                <a:gd name="T23" fmla="*/ 0 h 163"/>
                <a:gd name="T24" fmla="*/ 6 w 162"/>
                <a:gd name="T25" fmla="*/ 46 h 163"/>
                <a:gd name="T26" fmla="*/ 5 w 162"/>
                <a:gd name="T27" fmla="*/ 102 h 163"/>
                <a:gd name="T28" fmla="*/ 21 w 162"/>
                <a:gd name="T29" fmla="*/ 126 h 163"/>
                <a:gd name="T30" fmla="*/ 45 w 162"/>
                <a:gd name="T31" fmla="*/ 142 h 163"/>
                <a:gd name="T32" fmla="*/ 45 w 162"/>
                <a:gd name="T33" fmla="*/ 142 h 163"/>
                <a:gd name="T34" fmla="*/ 102 w 162"/>
                <a:gd name="T35" fmla="*/ 142 h 163"/>
                <a:gd name="T36" fmla="*/ 150 w 162"/>
                <a:gd name="T37" fmla="*/ 160 h 163"/>
                <a:gd name="T38" fmla="*/ 160 w 162"/>
                <a:gd name="T39" fmla="*/ 150 h 163"/>
                <a:gd name="T40" fmla="*/ 116 w 162"/>
                <a:gd name="T41" fmla="*/ 117 h 163"/>
                <a:gd name="T42" fmla="*/ 97 w 162"/>
                <a:gd name="T43" fmla="*/ 130 h 163"/>
                <a:gd name="T44" fmla="*/ 51 w 162"/>
                <a:gd name="T45" fmla="*/ 130 h 163"/>
                <a:gd name="T46" fmla="*/ 31 w 162"/>
                <a:gd name="T47" fmla="*/ 117 h 163"/>
                <a:gd name="T48" fmla="*/ 31 w 162"/>
                <a:gd name="T49" fmla="*/ 117 h 163"/>
                <a:gd name="T50" fmla="*/ 18 w 162"/>
                <a:gd name="T51" fmla="*/ 97 h 163"/>
                <a:gd name="T52" fmla="*/ 18 w 162"/>
                <a:gd name="T53" fmla="*/ 51 h 163"/>
                <a:gd name="T54" fmla="*/ 74 w 162"/>
                <a:gd name="T55" fmla="*/ 14 h 163"/>
                <a:gd name="T56" fmla="*/ 116 w 162"/>
                <a:gd name="T57" fmla="*/ 31 h 163"/>
                <a:gd name="T58" fmla="*/ 129 w 162"/>
                <a:gd name="T59" fmla="*/ 51 h 163"/>
                <a:gd name="T60" fmla="*/ 134 w 162"/>
                <a:gd name="T61" fmla="*/ 74 h 163"/>
                <a:gd name="T62" fmla="*/ 116 w 162"/>
                <a:gd name="T63" fmla="*/ 117 h 163"/>
                <a:gd name="T64" fmla="*/ 117 w 162"/>
                <a:gd name="T65" fmla="*/ 70 h 163"/>
                <a:gd name="T66" fmla="*/ 110 w 162"/>
                <a:gd name="T67" fmla="*/ 89 h 163"/>
                <a:gd name="T68" fmla="*/ 102 w 162"/>
                <a:gd name="T69" fmla="*/ 102 h 163"/>
                <a:gd name="T70" fmla="*/ 74 w 162"/>
                <a:gd name="T71" fmla="*/ 114 h 163"/>
                <a:gd name="T72" fmla="*/ 74 w 162"/>
                <a:gd name="T73" fmla="*/ 122 h 163"/>
                <a:gd name="T74" fmla="*/ 107 w 162"/>
                <a:gd name="T75" fmla="*/ 108 h 163"/>
                <a:gd name="T76" fmla="*/ 118 w 162"/>
                <a:gd name="T77" fmla="*/ 92 h 163"/>
                <a:gd name="T78" fmla="*/ 117 w 162"/>
                <a:gd name="T79" fmla="*/ 7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" h="163">
                  <a:moveTo>
                    <a:pt x="55" y="30"/>
                  </a:moveTo>
                  <a:cubicBezTo>
                    <a:pt x="52" y="31"/>
                    <a:pt x="50" y="33"/>
                    <a:pt x="47" y="34"/>
                  </a:cubicBezTo>
                  <a:cubicBezTo>
                    <a:pt x="44" y="36"/>
                    <a:pt x="42" y="38"/>
                    <a:pt x="40" y="40"/>
                  </a:cubicBezTo>
                  <a:cubicBezTo>
                    <a:pt x="38" y="42"/>
                    <a:pt x="36" y="45"/>
                    <a:pt x="34" y="47"/>
                  </a:cubicBezTo>
                  <a:cubicBezTo>
                    <a:pt x="32" y="50"/>
                    <a:pt x="31" y="53"/>
                    <a:pt x="30" y="55"/>
                  </a:cubicBezTo>
                  <a:cubicBezTo>
                    <a:pt x="29" y="57"/>
                    <a:pt x="30" y="60"/>
                    <a:pt x="32" y="61"/>
                  </a:cubicBezTo>
                  <a:cubicBezTo>
                    <a:pt x="34" y="62"/>
                    <a:pt x="36" y="61"/>
                    <a:pt x="37" y="59"/>
                  </a:cubicBezTo>
                  <a:cubicBezTo>
                    <a:pt x="38" y="56"/>
                    <a:pt x="39" y="54"/>
                    <a:pt x="41" y="52"/>
                  </a:cubicBezTo>
                  <a:cubicBezTo>
                    <a:pt x="42" y="50"/>
                    <a:pt x="44" y="48"/>
                    <a:pt x="46" y="46"/>
                  </a:cubicBezTo>
                  <a:cubicBezTo>
                    <a:pt x="48" y="44"/>
                    <a:pt x="49" y="43"/>
                    <a:pt x="52" y="41"/>
                  </a:cubicBezTo>
                  <a:cubicBezTo>
                    <a:pt x="54" y="40"/>
                    <a:pt x="56" y="38"/>
                    <a:pt x="58" y="37"/>
                  </a:cubicBezTo>
                  <a:cubicBezTo>
                    <a:pt x="60" y="37"/>
                    <a:pt x="61" y="34"/>
                    <a:pt x="60" y="32"/>
                  </a:cubicBezTo>
                  <a:cubicBezTo>
                    <a:pt x="59" y="30"/>
                    <a:pt x="57" y="29"/>
                    <a:pt x="55" y="30"/>
                  </a:cubicBezTo>
                  <a:close/>
                  <a:moveTo>
                    <a:pt x="160" y="150"/>
                  </a:moveTo>
                  <a:cubicBezTo>
                    <a:pt x="160" y="150"/>
                    <a:pt x="160" y="150"/>
                    <a:pt x="160" y="150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5" y="115"/>
                    <a:pt x="139" y="109"/>
                    <a:pt x="142" y="102"/>
                  </a:cubicBezTo>
                  <a:cubicBezTo>
                    <a:pt x="145" y="93"/>
                    <a:pt x="147" y="84"/>
                    <a:pt x="147" y="74"/>
                  </a:cubicBezTo>
                  <a:cubicBezTo>
                    <a:pt x="147" y="64"/>
                    <a:pt x="145" y="55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38" y="37"/>
                    <a:pt x="133" y="29"/>
                    <a:pt x="126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19" y="15"/>
                    <a:pt x="111" y="10"/>
                    <a:pt x="102" y="6"/>
                  </a:cubicBezTo>
                  <a:cubicBezTo>
                    <a:pt x="93" y="2"/>
                    <a:pt x="8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15" y="29"/>
                    <a:pt x="9" y="37"/>
                    <a:pt x="6" y="46"/>
                  </a:cubicBezTo>
                  <a:cubicBezTo>
                    <a:pt x="2" y="55"/>
                    <a:pt x="0" y="64"/>
                    <a:pt x="0" y="74"/>
                  </a:cubicBezTo>
                  <a:cubicBezTo>
                    <a:pt x="0" y="84"/>
                    <a:pt x="2" y="93"/>
                    <a:pt x="5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9" y="111"/>
                    <a:pt x="15" y="119"/>
                    <a:pt x="21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8" y="133"/>
                    <a:pt x="36" y="138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46"/>
                    <a:pt x="64" y="148"/>
                    <a:pt x="74" y="148"/>
                  </a:cubicBezTo>
                  <a:cubicBezTo>
                    <a:pt x="84" y="148"/>
                    <a:pt x="93" y="146"/>
                    <a:pt x="102" y="142"/>
                  </a:cubicBezTo>
                  <a:cubicBezTo>
                    <a:pt x="109" y="139"/>
                    <a:pt x="115" y="135"/>
                    <a:pt x="121" y="13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63"/>
                    <a:pt x="157" y="163"/>
                    <a:pt x="160" y="160"/>
                  </a:cubicBezTo>
                  <a:cubicBezTo>
                    <a:pt x="162" y="157"/>
                    <a:pt x="162" y="153"/>
                    <a:pt x="160" y="150"/>
                  </a:cubicBezTo>
                  <a:close/>
                  <a:moveTo>
                    <a:pt x="116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6" y="117"/>
                    <a:pt x="116" y="117"/>
                  </a:cubicBezTo>
                  <a:cubicBezTo>
                    <a:pt x="111" y="122"/>
                    <a:pt x="104" y="127"/>
                    <a:pt x="97" y="130"/>
                  </a:cubicBezTo>
                  <a:cubicBezTo>
                    <a:pt x="90" y="133"/>
                    <a:pt x="82" y="134"/>
                    <a:pt x="74" y="134"/>
                  </a:cubicBezTo>
                  <a:cubicBezTo>
                    <a:pt x="65" y="134"/>
                    <a:pt x="58" y="133"/>
                    <a:pt x="51" y="130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43" y="127"/>
                    <a:pt x="37" y="122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26" y="111"/>
                    <a:pt x="21" y="104"/>
                    <a:pt x="18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5" y="90"/>
                    <a:pt x="13" y="82"/>
                    <a:pt x="13" y="74"/>
                  </a:cubicBezTo>
                  <a:cubicBezTo>
                    <a:pt x="13" y="66"/>
                    <a:pt x="15" y="58"/>
                    <a:pt x="18" y="51"/>
                  </a:cubicBezTo>
                  <a:cubicBezTo>
                    <a:pt x="21" y="44"/>
                    <a:pt x="26" y="37"/>
                    <a:pt x="31" y="31"/>
                  </a:cubicBezTo>
                  <a:cubicBezTo>
                    <a:pt x="42" y="21"/>
                    <a:pt x="57" y="14"/>
                    <a:pt x="74" y="14"/>
                  </a:cubicBezTo>
                  <a:cubicBezTo>
                    <a:pt x="82" y="14"/>
                    <a:pt x="90" y="15"/>
                    <a:pt x="97" y="18"/>
                  </a:cubicBezTo>
                  <a:cubicBezTo>
                    <a:pt x="104" y="21"/>
                    <a:pt x="111" y="26"/>
                    <a:pt x="116" y="31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22" y="37"/>
                    <a:pt x="126" y="44"/>
                    <a:pt x="129" y="51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32" y="58"/>
                    <a:pt x="134" y="66"/>
                    <a:pt x="134" y="74"/>
                  </a:cubicBezTo>
                  <a:cubicBezTo>
                    <a:pt x="134" y="82"/>
                    <a:pt x="132" y="90"/>
                    <a:pt x="129" y="97"/>
                  </a:cubicBezTo>
                  <a:cubicBezTo>
                    <a:pt x="126" y="104"/>
                    <a:pt x="122" y="111"/>
                    <a:pt x="116" y="117"/>
                  </a:cubicBezTo>
                  <a:close/>
                  <a:moveTo>
                    <a:pt x="117" y="70"/>
                  </a:moveTo>
                  <a:cubicBezTo>
                    <a:pt x="117" y="70"/>
                    <a:pt x="117" y="70"/>
                    <a:pt x="117" y="70"/>
                  </a:cubicBezTo>
                  <a:cubicBezTo>
                    <a:pt x="115" y="70"/>
                    <a:pt x="113" y="72"/>
                    <a:pt x="113" y="74"/>
                  </a:cubicBezTo>
                  <a:cubicBezTo>
                    <a:pt x="113" y="79"/>
                    <a:pt x="112" y="84"/>
                    <a:pt x="110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8" y="94"/>
                    <a:pt x="105" y="98"/>
                    <a:pt x="102" y="102"/>
                  </a:cubicBezTo>
                  <a:cubicBezTo>
                    <a:pt x="98" y="106"/>
                    <a:pt x="94" y="109"/>
                    <a:pt x="89" y="111"/>
                  </a:cubicBezTo>
                  <a:cubicBezTo>
                    <a:pt x="84" y="113"/>
                    <a:pt x="79" y="114"/>
                    <a:pt x="74" y="114"/>
                  </a:cubicBezTo>
                  <a:cubicBezTo>
                    <a:pt x="71" y="114"/>
                    <a:pt x="70" y="115"/>
                    <a:pt x="70" y="118"/>
                  </a:cubicBezTo>
                  <a:cubicBezTo>
                    <a:pt x="70" y="120"/>
                    <a:pt x="71" y="122"/>
                    <a:pt x="74" y="122"/>
                  </a:cubicBezTo>
                  <a:cubicBezTo>
                    <a:pt x="80" y="122"/>
                    <a:pt x="86" y="120"/>
                    <a:pt x="92" y="118"/>
                  </a:cubicBezTo>
                  <a:cubicBezTo>
                    <a:pt x="98" y="116"/>
                    <a:pt x="103" y="112"/>
                    <a:pt x="107" y="108"/>
                  </a:cubicBezTo>
                  <a:cubicBezTo>
                    <a:pt x="112" y="103"/>
                    <a:pt x="115" y="98"/>
                    <a:pt x="118" y="92"/>
                  </a:cubicBezTo>
                  <a:cubicBezTo>
                    <a:pt x="118" y="92"/>
                    <a:pt x="118" y="92"/>
                    <a:pt x="118" y="92"/>
                  </a:cubicBezTo>
                  <a:cubicBezTo>
                    <a:pt x="120" y="86"/>
                    <a:pt x="121" y="80"/>
                    <a:pt x="121" y="74"/>
                  </a:cubicBezTo>
                  <a:cubicBezTo>
                    <a:pt x="121" y="72"/>
                    <a:pt x="120" y="70"/>
                    <a:pt x="117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7"/>
          <p:cNvSpPr txBox="1"/>
          <p:nvPr/>
        </p:nvSpPr>
        <p:spPr>
          <a:xfrm>
            <a:off x="3458817" y="358586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SSM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</a:p>
        </p:txBody>
      </p:sp>
      <p:pic>
        <p:nvPicPr>
          <p:cNvPr id="36" name="图片 35" descr="图示&#10;&#10;描述已自动生成">
            <a:extLst>
              <a:ext uri="{FF2B5EF4-FFF2-40B4-BE49-F238E27FC236}">
                <a16:creationId xmlns:a16="http://schemas.microsoft.com/office/drawing/2014/main" id="{C6B6E339-5158-E0CA-FEED-FBEA1FAE44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42" y="1688250"/>
            <a:ext cx="4239156" cy="1262437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7D096E58-E567-4700-9C53-A277DE5A04E5}"/>
              </a:ext>
            </a:extLst>
          </p:cNvPr>
          <p:cNvGrpSpPr/>
          <p:nvPr/>
        </p:nvGrpSpPr>
        <p:grpSpPr>
          <a:xfrm>
            <a:off x="179512" y="1202804"/>
            <a:ext cx="3035660" cy="844381"/>
            <a:chOff x="4891088" y="1693411"/>
            <a:chExt cx="3035660" cy="844381"/>
          </a:xfrm>
        </p:grpSpPr>
        <p:sp>
          <p:nvSpPr>
            <p:cNvPr id="38" name="Rectangle 167">
              <a:extLst>
                <a:ext uri="{FF2B5EF4-FFF2-40B4-BE49-F238E27FC236}">
                  <a16:creationId xmlns:a16="http://schemas.microsoft.com/office/drawing/2014/main" id="{C2AB7B7F-BE38-9269-82CA-C2C8B2213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335" y="2103314"/>
              <a:ext cx="2930413" cy="434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</a:pPr>
              <a:r>
                <a:rPr lang="en-US" altLang="zh-CN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SSM</a:t>
              </a:r>
              <a:r>
                <a:rPr lang="zh-CN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框架也具有一定的面向切片编程（</a:t>
              </a:r>
              <a:r>
                <a:rPr lang="en-US" altLang="zh-CN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AOP</a:t>
              </a:r>
              <a:r>
                <a:rPr lang="zh-CN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）的思想。</a:t>
              </a:r>
            </a:p>
          </p:txBody>
        </p:sp>
        <p:sp>
          <p:nvSpPr>
            <p:cNvPr id="39" name="TextBox 47">
              <a:extLst>
                <a:ext uri="{FF2B5EF4-FFF2-40B4-BE49-F238E27FC236}">
                  <a16:creationId xmlns:a16="http://schemas.microsoft.com/office/drawing/2014/main" id="{63339B41-7DA0-AD72-EB75-10DFD70C2519}"/>
                </a:ext>
              </a:extLst>
            </p:cNvPr>
            <p:cNvSpPr txBox="1"/>
            <p:nvPr/>
          </p:nvSpPr>
          <p:spPr>
            <a:xfrm>
              <a:off x="4891088" y="1693411"/>
              <a:ext cx="2226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本系统使用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SSM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框架</a:t>
              </a:r>
            </a:p>
          </p:txBody>
        </p:sp>
      </p:grpSp>
      <p:pic>
        <p:nvPicPr>
          <p:cNvPr id="42" name="图片 41" descr="图示&#10;&#10;描述已自动生成">
            <a:extLst>
              <a:ext uri="{FF2B5EF4-FFF2-40B4-BE49-F238E27FC236}">
                <a16:creationId xmlns:a16="http://schemas.microsoft.com/office/drawing/2014/main" id="{0830A9A5-FE68-37DC-CE1F-0F482270F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" y="2210916"/>
            <a:ext cx="4534612" cy="2938722"/>
          </a:xfrm>
          <a:prstGeom prst="rect">
            <a:avLst/>
          </a:prstGeom>
        </p:spPr>
      </p:pic>
      <p:sp>
        <p:nvSpPr>
          <p:cNvPr id="43" name="Rectangle 167">
            <a:extLst>
              <a:ext uri="{FF2B5EF4-FFF2-40B4-BE49-F238E27FC236}">
                <a16:creationId xmlns:a16="http://schemas.microsoft.com/office/drawing/2014/main" id="{4C32C162-5B9D-3884-DFF3-D6418AFF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2" y="1184656"/>
            <a:ext cx="2930413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框架是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SpringMVC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的简称。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的设计架构如下：</a:t>
            </a:r>
          </a:p>
        </p:txBody>
      </p:sp>
      <p:sp>
        <p:nvSpPr>
          <p:cNvPr id="44" name="Rectangle 167">
            <a:extLst>
              <a:ext uri="{FF2B5EF4-FFF2-40B4-BE49-F238E27FC236}">
                <a16:creationId xmlns:a16="http://schemas.microsoft.com/office/drawing/2014/main" id="{58B809F9-E54D-488F-4DBB-9A00EC0E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580" y="3219028"/>
            <a:ext cx="4328343" cy="18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层主要负责业务模块的逻辑应用设计。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层的实现，完成了数据库的增删改查操作。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层因为耦合度比较高，因而要结合在一起开发，但是也可以看作一个整体独立于前两个层进行开发。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作为整个应用的管理者，整个系统的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Bean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都由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来管理，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SpringMVC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的子容器。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7"/>
          <p:cNvSpPr txBox="1"/>
          <p:nvPr/>
        </p:nvSpPr>
        <p:spPr>
          <a:xfrm>
            <a:off x="2915816" y="410716"/>
            <a:ext cx="31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SpringMVC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框架工作流程</a:t>
            </a:r>
          </a:p>
        </p:txBody>
      </p:sp>
      <p:pic>
        <p:nvPicPr>
          <p:cNvPr id="3" name="图片 2" descr="图形用户界面&#10;&#10;中度可信度描述已自动生成">
            <a:extLst>
              <a:ext uri="{FF2B5EF4-FFF2-40B4-BE49-F238E27FC236}">
                <a16:creationId xmlns:a16="http://schemas.microsoft.com/office/drawing/2014/main" id="{8058B060-15B7-4F98-BCAE-7FF6014F8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02804"/>
            <a:ext cx="6660232" cy="32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E3B46EE-C841-46D4-B5F6-9D419E0EC4C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401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ysClr val="windowText" lastClr="000000"/>
      </a:dk1>
      <a:lt1>
        <a:sysClr val="window" lastClr="FFFFFF"/>
      </a:lt1>
      <a:dk2>
        <a:srgbClr val="9DE3D7"/>
      </a:dk2>
      <a:lt2>
        <a:srgbClr val="E7E6E6"/>
      </a:lt2>
      <a:accent1>
        <a:srgbClr val="77CBC3"/>
      </a:accent1>
      <a:accent2>
        <a:srgbClr val="9DE3D7"/>
      </a:accent2>
      <a:accent3>
        <a:srgbClr val="77CBC3"/>
      </a:accent3>
      <a:accent4>
        <a:srgbClr val="9DE3D7"/>
      </a:accent4>
      <a:accent5>
        <a:srgbClr val="77CBC3"/>
      </a:accent5>
      <a:accent6>
        <a:srgbClr val="9DE3D7"/>
      </a:accent6>
      <a:hlink>
        <a:srgbClr val="77CBC3"/>
      </a:hlink>
      <a:folHlink>
        <a:srgbClr val="9DE3D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1554</Words>
  <Application>Microsoft Office PowerPoint</Application>
  <PresentationFormat>自定义</PresentationFormat>
  <Paragraphs>153</Paragraphs>
  <Slides>21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微软雅黑</vt:lpstr>
      <vt:lpstr>Arial</vt:lpstr>
      <vt:lpstr>Calibri</vt:lpstr>
      <vt:lpstr>Impact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401</dc:title>
  <dc:subject/>
  <dc:creator>王梓涵</dc:creator>
  <cp:keywords/>
  <dc:description/>
  <cp:lastModifiedBy>王 梓涵</cp:lastModifiedBy>
  <cp:revision>65</cp:revision>
  <dcterms:created xsi:type="dcterms:W3CDTF">2016-03-21T01:49:00Z</dcterms:created>
  <dcterms:modified xsi:type="dcterms:W3CDTF">2023-04-27T09:30:02Z</dcterms:modified>
  <cp:category/>
  <cp:contentStatus>www.pptfans.cn下载更多免费模板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